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72" r:id="rId6"/>
    <p:sldId id="259" r:id="rId7"/>
    <p:sldId id="263" r:id="rId8"/>
    <p:sldId id="265" r:id="rId9"/>
    <p:sldId id="266" r:id="rId10"/>
    <p:sldId id="267" r:id="rId11"/>
    <p:sldId id="264" r:id="rId12"/>
    <p:sldId id="268" r:id="rId13"/>
    <p:sldId id="271" r:id="rId14"/>
    <p:sldId id="270" r:id="rId15"/>
    <p:sldId id="26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D71EF-48CE-4388-9232-8175A929C3AF}" v="1" dt="2025-04-20T04:43:26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258" autoAdjust="0"/>
  </p:normalViewPr>
  <p:slideViewPr>
    <p:cSldViewPr snapToGrid="0">
      <p:cViewPr varScale="1">
        <p:scale>
          <a:sx n="57" d="100"/>
          <a:sy n="57" d="100"/>
        </p:scale>
        <p:origin x="16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ynch" userId="4eb82861-a16b-403a-bf2a-45524853fef6" providerId="ADAL" clId="{73DD71EF-48CE-4388-9232-8175A929C3AF}"/>
    <pc:docChg chg="undo redo custSel modSld">
      <pc:chgData name="Steven Lynch" userId="4eb82861-a16b-403a-bf2a-45524853fef6" providerId="ADAL" clId="{73DD71EF-48CE-4388-9232-8175A929C3AF}" dt="2025-04-20T05:02:02.023" v="849" actId="20577"/>
      <pc:docMkLst>
        <pc:docMk/>
      </pc:docMkLst>
      <pc:sldChg chg="modSp mod">
        <pc:chgData name="Steven Lynch" userId="4eb82861-a16b-403a-bf2a-45524853fef6" providerId="ADAL" clId="{73DD71EF-48CE-4388-9232-8175A929C3AF}" dt="2025-04-20T04:41:49.620" v="0" actId="20577"/>
        <pc:sldMkLst>
          <pc:docMk/>
          <pc:sldMk cId="4184782167" sldId="256"/>
        </pc:sldMkLst>
        <pc:spChg chg="mod">
          <ac:chgData name="Steven Lynch" userId="4eb82861-a16b-403a-bf2a-45524853fef6" providerId="ADAL" clId="{73DD71EF-48CE-4388-9232-8175A929C3AF}" dt="2025-04-20T04:41:49.620" v="0" actId="20577"/>
          <ac:spMkLst>
            <pc:docMk/>
            <pc:sldMk cId="4184782167" sldId="256"/>
            <ac:spMk id="3" creationId="{42150035-6D54-6406-1BC2-7F9A9FF21680}"/>
          </ac:spMkLst>
        </pc:spChg>
      </pc:sldChg>
      <pc:sldChg chg="addSp modSp mod modNotesTx">
        <pc:chgData name="Steven Lynch" userId="4eb82861-a16b-403a-bf2a-45524853fef6" providerId="ADAL" clId="{73DD71EF-48CE-4388-9232-8175A929C3AF}" dt="2025-04-20T04:45:08.216" v="85" actId="20577"/>
        <pc:sldMkLst>
          <pc:docMk/>
          <pc:sldMk cId="3830553995" sldId="261"/>
        </pc:sldMkLst>
        <pc:spChg chg="add mod">
          <ac:chgData name="Steven Lynch" userId="4eb82861-a16b-403a-bf2a-45524853fef6" providerId="ADAL" clId="{73DD71EF-48CE-4388-9232-8175A929C3AF}" dt="2025-04-20T04:44:28.141" v="80" actId="20577"/>
          <ac:spMkLst>
            <pc:docMk/>
            <pc:sldMk cId="3830553995" sldId="261"/>
            <ac:spMk id="3" creationId="{5AA547B5-D1EB-1B43-5260-362250A840D1}"/>
          </ac:spMkLst>
        </pc:spChg>
        <pc:spChg chg="mod">
          <ac:chgData name="Steven Lynch" userId="4eb82861-a16b-403a-bf2a-45524853fef6" providerId="ADAL" clId="{73DD71EF-48CE-4388-9232-8175A929C3AF}" dt="2025-04-20T04:44:59.908" v="83" actId="1038"/>
          <ac:spMkLst>
            <pc:docMk/>
            <pc:sldMk cId="3830553995" sldId="261"/>
            <ac:spMk id="12" creationId="{B2F64A9B-36F0-3F0C-5B3A-C1E47168C724}"/>
          </ac:spMkLst>
        </pc:spChg>
      </pc:sldChg>
      <pc:sldChg chg="modNotesTx">
        <pc:chgData name="Steven Lynch" userId="4eb82861-a16b-403a-bf2a-45524853fef6" providerId="ADAL" clId="{73DD71EF-48CE-4388-9232-8175A929C3AF}" dt="2025-04-20T04:58:26.874" v="662" actId="20577"/>
        <pc:sldMkLst>
          <pc:docMk/>
          <pc:sldMk cId="4071145510" sldId="263"/>
        </pc:sldMkLst>
      </pc:sldChg>
      <pc:sldChg chg="modNotesTx">
        <pc:chgData name="Steven Lynch" userId="4eb82861-a16b-403a-bf2a-45524853fef6" providerId="ADAL" clId="{73DD71EF-48CE-4388-9232-8175A929C3AF}" dt="2025-04-20T05:02:02.023" v="849" actId="20577"/>
        <pc:sldMkLst>
          <pc:docMk/>
          <pc:sldMk cId="3433356167" sldId="266"/>
        </pc:sldMkLst>
      </pc:sldChg>
      <pc:sldChg chg="modSp mod">
        <pc:chgData name="Steven Lynch" userId="4eb82861-a16b-403a-bf2a-45524853fef6" providerId="ADAL" clId="{73DD71EF-48CE-4388-9232-8175A929C3AF}" dt="2025-04-20T04:45:37.870" v="95" actId="20577"/>
        <pc:sldMkLst>
          <pc:docMk/>
          <pc:sldMk cId="4126852779" sldId="272"/>
        </pc:sldMkLst>
        <pc:spChg chg="mod">
          <ac:chgData name="Steven Lynch" userId="4eb82861-a16b-403a-bf2a-45524853fef6" providerId="ADAL" clId="{73DD71EF-48CE-4388-9232-8175A929C3AF}" dt="2025-04-20T04:45:37.870" v="95" actId="20577"/>
          <ac:spMkLst>
            <pc:docMk/>
            <pc:sldMk cId="4126852779" sldId="272"/>
            <ac:spMk id="3" creationId="{3C254A52-6E63-5F7A-E83C-36241F4A90EB}"/>
          </ac:spMkLst>
        </pc:spChg>
      </pc:sldChg>
    </pc:docChg>
  </pc:docChgLst>
  <pc:docChgLst>
    <pc:chgData name="Steven Lynch" userId="S::sml023@uark.edu::4eb82861-a16b-403a-bf2a-45524853fef6" providerId="AD" clId="Web-{6C4183BE-D733-ED1A-7812-6138AC6DA139}"/>
    <pc:docChg chg="addSld modSld sldOrd">
      <pc:chgData name="Steven Lynch" userId="S::sml023@uark.edu::4eb82861-a16b-403a-bf2a-45524853fef6" providerId="AD" clId="Web-{6C4183BE-D733-ED1A-7812-6138AC6DA139}" dt="2025-04-15T20:17:50.831" v="285"/>
      <pc:docMkLst>
        <pc:docMk/>
      </pc:docMkLst>
      <pc:sldChg chg="modSp">
        <pc:chgData name="Steven Lynch" userId="S::sml023@uark.edu::4eb82861-a16b-403a-bf2a-45524853fef6" providerId="AD" clId="Web-{6C4183BE-D733-ED1A-7812-6138AC6DA139}" dt="2025-04-15T20:06:05.731" v="178" actId="14100"/>
        <pc:sldMkLst>
          <pc:docMk/>
          <pc:sldMk cId="2308032508" sldId="257"/>
        </pc:sldMkLst>
        <pc:spChg chg="mod">
          <ac:chgData name="Steven Lynch" userId="S::sml023@uark.edu::4eb82861-a16b-403a-bf2a-45524853fef6" providerId="AD" clId="Web-{6C4183BE-D733-ED1A-7812-6138AC6DA139}" dt="2025-04-15T20:06:05.731" v="178" actId="14100"/>
          <ac:spMkLst>
            <pc:docMk/>
            <pc:sldMk cId="2308032508" sldId="257"/>
            <ac:spMk id="16" creationId="{4C0A89AC-9945-BE1A-859C-FBE5CFD0749E}"/>
          </ac:spMkLst>
        </pc:spChg>
      </pc:sldChg>
      <pc:sldChg chg="delSp modSp ord">
        <pc:chgData name="Steven Lynch" userId="S::sml023@uark.edu::4eb82861-a16b-403a-bf2a-45524853fef6" providerId="AD" clId="Web-{6C4183BE-D733-ED1A-7812-6138AC6DA139}" dt="2025-04-15T20:13:43.663" v="219"/>
        <pc:sldMkLst>
          <pc:docMk/>
          <pc:sldMk cId="2891719456" sldId="259"/>
        </pc:sldMkLst>
        <pc:spChg chg="mod">
          <ac:chgData name="Steven Lynch" userId="S::sml023@uark.edu::4eb82861-a16b-403a-bf2a-45524853fef6" providerId="AD" clId="Web-{6C4183BE-D733-ED1A-7812-6138AC6DA139}" dt="2025-04-15T20:13:39.725" v="218" actId="14100"/>
          <ac:spMkLst>
            <pc:docMk/>
            <pc:sldMk cId="2891719456" sldId="259"/>
            <ac:spMk id="2" creationId="{5E985293-863E-7E80-6DFB-6C7CFB2C1938}"/>
          </ac:spMkLst>
        </pc:spChg>
      </pc:sldChg>
      <pc:sldChg chg="addSp delSp modSp modNotes">
        <pc:chgData name="Steven Lynch" userId="S::sml023@uark.edu::4eb82861-a16b-403a-bf2a-45524853fef6" providerId="AD" clId="Web-{6C4183BE-D733-ED1A-7812-6138AC6DA139}" dt="2025-04-15T20:17:50.831" v="285"/>
        <pc:sldMkLst>
          <pc:docMk/>
          <pc:sldMk cId="3830553995" sldId="261"/>
        </pc:sldMkLst>
        <pc:spChg chg="add mod">
          <ac:chgData name="Steven Lynch" userId="S::sml023@uark.edu::4eb82861-a16b-403a-bf2a-45524853fef6" providerId="AD" clId="Web-{6C4183BE-D733-ED1A-7812-6138AC6DA139}" dt="2025-04-15T20:16:54.269" v="273" actId="20577"/>
          <ac:spMkLst>
            <pc:docMk/>
            <pc:sldMk cId="3830553995" sldId="261"/>
            <ac:spMk id="7" creationId="{9B409AC7-54EC-F28B-B9BE-8405AFDFBC27}"/>
          </ac:spMkLst>
        </pc:spChg>
        <pc:spChg chg="mod">
          <ac:chgData name="Steven Lynch" userId="S::sml023@uark.edu::4eb82861-a16b-403a-bf2a-45524853fef6" providerId="AD" clId="Web-{6C4183BE-D733-ED1A-7812-6138AC6DA139}" dt="2025-04-15T20:15:03.068" v="229" actId="20577"/>
          <ac:spMkLst>
            <pc:docMk/>
            <pc:sldMk cId="3830553995" sldId="261"/>
            <ac:spMk id="10" creationId="{1FDEE0BE-EF6E-7659-077A-CBAB28B4F12E}"/>
          </ac:spMkLst>
        </pc:spChg>
      </pc:sldChg>
      <pc:sldChg chg="modSp new ord">
        <pc:chgData name="Steven Lynch" userId="S::sml023@uark.edu::4eb82861-a16b-403a-bf2a-45524853fef6" providerId="AD" clId="Web-{6C4183BE-D733-ED1A-7812-6138AC6DA139}" dt="2025-04-15T20:07:04.699" v="186"/>
        <pc:sldMkLst>
          <pc:docMk/>
          <pc:sldMk cId="3362743493" sldId="262"/>
        </pc:sldMkLst>
      </pc:sldChg>
      <pc:sldChg chg="addSp delSp modSp new">
        <pc:chgData name="Steven Lynch" userId="S::sml023@uark.edu::4eb82861-a16b-403a-bf2a-45524853fef6" providerId="AD" clId="Web-{6C4183BE-D733-ED1A-7812-6138AC6DA139}" dt="2025-04-15T20:14:12.334" v="224" actId="14100"/>
        <pc:sldMkLst>
          <pc:docMk/>
          <pc:sldMk cId="4071145510" sldId="263"/>
        </pc:sldMkLst>
        <pc:spChg chg="mod">
          <ac:chgData name="Steven Lynch" userId="S::sml023@uark.edu::4eb82861-a16b-403a-bf2a-45524853fef6" providerId="AD" clId="Web-{6C4183BE-D733-ED1A-7812-6138AC6DA139}" dt="2025-04-15T20:12:47.241" v="214" actId="20577"/>
          <ac:spMkLst>
            <pc:docMk/>
            <pc:sldMk cId="4071145510" sldId="263"/>
            <ac:spMk id="2" creationId="{BF08689B-7F84-CD28-542C-77FA4C33A08F}"/>
          </ac:spMkLst>
        </pc:spChg>
        <pc:picChg chg="add mod ord">
          <ac:chgData name="Steven Lynch" userId="S::sml023@uark.edu::4eb82861-a16b-403a-bf2a-45524853fef6" providerId="AD" clId="Web-{6C4183BE-D733-ED1A-7812-6138AC6DA139}" dt="2025-04-15T20:14:12.334" v="224" actId="14100"/>
          <ac:picMkLst>
            <pc:docMk/>
            <pc:sldMk cId="4071145510" sldId="263"/>
            <ac:picMk id="4" creationId="{0760ADBE-9ED5-8415-1E66-DCB7D5A785F6}"/>
          </ac:picMkLst>
        </pc:picChg>
      </pc:sldChg>
    </pc:docChg>
  </pc:docChgLst>
  <pc:docChgLst>
    <pc:chgData name="Steven Lynch" userId="4eb82861-a16b-403a-bf2a-45524853fef6" providerId="ADAL" clId="{68B654E9-BCB5-408F-90CB-5E8CE83E9CB3}"/>
    <pc:docChg chg="undo custSel modSld">
      <pc:chgData name="Steven Lynch" userId="4eb82861-a16b-403a-bf2a-45524853fef6" providerId="ADAL" clId="{68B654E9-BCB5-408F-90CB-5E8CE83E9CB3}" dt="2025-04-20T07:19:20.052" v="292" actId="20577"/>
      <pc:docMkLst>
        <pc:docMk/>
      </pc:docMkLst>
      <pc:sldChg chg="modNotesTx">
        <pc:chgData name="Steven Lynch" userId="4eb82861-a16b-403a-bf2a-45524853fef6" providerId="ADAL" clId="{68B654E9-BCB5-408F-90CB-5E8CE83E9CB3}" dt="2025-04-20T07:18:28.251" v="285" actId="20577"/>
        <pc:sldMkLst>
          <pc:docMk/>
          <pc:sldMk cId="2891719456" sldId="259"/>
        </pc:sldMkLst>
      </pc:sldChg>
      <pc:sldChg chg="modSp mod">
        <pc:chgData name="Steven Lynch" userId="4eb82861-a16b-403a-bf2a-45524853fef6" providerId="ADAL" clId="{68B654E9-BCB5-408F-90CB-5E8CE83E9CB3}" dt="2025-04-20T07:19:20.052" v="292" actId="20577"/>
        <pc:sldMkLst>
          <pc:docMk/>
          <pc:sldMk cId="837100640" sldId="260"/>
        </pc:sldMkLst>
        <pc:spChg chg="mod">
          <ac:chgData name="Steven Lynch" userId="4eb82861-a16b-403a-bf2a-45524853fef6" providerId="ADAL" clId="{68B654E9-BCB5-408F-90CB-5E8CE83E9CB3}" dt="2025-04-20T07:19:20.052" v="292" actId="20577"/>
          <ac:spMkLst>
            <pc:docMk/>
            <pc:sldMk cId="837100640" sldId="260"/>
            <ac:spMk id="3" creationId="{90A09FFE-EEE9-049C-40CE-D8DE81264C5F}"/>
          </ac:spMkLst>
        </pc:spChg>
      </pc:sldChg>
      <pc:sldChg chg="modSp mod">
        <pc:chgData name="Steven Lynch" userId="4eb82861-a16b-403a-bf2a-45524853fef6" providerId="ADAL" clId="{68B654E9-BCB5-408F-90CB-5E8CE83E9CB3}" dt="2025-04-20T07:13:41.771" v="69" actId="20577"/>
        <pc:sldMkLst>
          <pc:docMk/>
          <pc:sldMk cId="2115303724" sldId="269"/>
        </pc:sldMkLst>
        <pc:spChg chg="mod">
          <ac:chgData name="Steven Lynch" userId="4eb82861-a16b-403a-bf2a-45524853fef6" providerId="ADAL" clId="{68B654E9-BCB5-408F-90CB-5E8CE83E9CB3}" dt="2025-04-20T07:13:41.771" v="69" actId="20577"/>
          <ac:spMkLst>
            <pc:docMk/>
            <pc:sldMk cId="2115303724" sldId="269"/>
            <ac:spMk id="3" creationId="{94205711-F946-D03C-9043-22DC71FE2699}"/>
          </ac:spMkLst>
        </pc:spChg>
      </pc:sldChg>
      <pc:sldChg chg="modSp mod">
        <pc:chgData name="Steven Lynch" userId="4eb82861-a16b-403a-bf2a-45524853fef6" providerId="ADAL" clId="{68B654E9-BCB5-408F-90CB-5E8CE83E9CB3}" dt="2025-04-20T07:12:10.289" v="7" actId="20577"/>
        <pc:sldMkLst>
          <pc:docMk/>
          <pc:sldMk cId="4126852779" sldId="272"/>
        </pc:sldMkLst>
        <pc:spChg chg="mod">
          <ac:chgData name="Steven Lynch" userId="4eb82861-a16b-403a-bf2a-45524853fef6" providerId="ADAL" clId="{68B654E9-BCB5-408F-90CB-5E8CE83E9CB3}" dt="2025-04-20T07:12:10.289" v="7" actId="20577"/>
          <ac:spMkLst>
            <pc:docMk/>
            <pc:sldMk cId="4126852779" sldId="272"/>
            <ac:spMk id="3" creationId="{3C254A52-6E63-5F7A-E83C-36241F4A90EB}"/>
          </ac:spMkLst>
        </pc:spChg>
      </pc:sldChg>
    </pc:docChg>
  </pc:docChgLst>
  <pc:docChgLst>
    <pc:chgData name="Steven Lynch" userId="S::sml023@uark.edu::4eb82861-a16b-403a-bf2a-45524853fef6" providerId="AD" clId="Web-{A035D3DF-4B5B-ADFD-0DD6-6D6E53580F98}"/>
    <pc:docChg chg="addSld modSld">
      <pc:chgData name="Steven Lynch" userId="S::sml023@uark.edu::4eb82861-a16b-403a-bf2a-45524853fef6" providerId="AD" clId="Web-{A035D3DF-4B5B-ADFD-0DD6-6D6E53580F98}" dt="2025-04-15T02:36:50.469" v="480" actId="1076"/>
      <pc:docMkLst>
        <pc:docMk/>
      </pc:docMkLst>
      <pc:sldChg chg="modSp">
        <pc:chgData name="Steven Lynch" userId="S::sml023@uark.edu::4eb82861-a16b-403a-bf2a-45524853fef6" providerId="AD" clId="Web-{A035D3DF-4B5B-ADFD-0DD6-6D6E53580F98}" dt="2025-04-15T01:22:34.375" v="7" actId="20577"/>
        <pc:sldMkLst>
          <pc:docMk/>
          <pc:sldMk cId="2578491608" sldId="258"/>
        </pc:sldMkLst>
        <pc:spChg chg="mod">
          <ac:chgData name="Steven Lynch" userId="S::sml023@uark.edu::4eb82861-a16b-403a-bf2a-45524853fef6" providerId="AD" clId="Web-{A035D3DF-4B5B-ADFD-0DD6-6D6E53580F98}" dt="2025-04-15T01:22:34.375" v="7" actId="20577"/>
          <ac:spMkLst>
            <pc:docMk/>
            <pc:sldMk cId="2578491608" sldId="258"/>
            <ac:spMk id="3" creationId="{42DCA265-AE9D-E300-642D-227D179E021F}"/>
          </ac:spMkLst>
        </pc:spChg>
      </pc:sldChg>
      <pc:sldChg chg="addSp delSp modSp new modNotes">
        <pc:chgData name="Steven Lynch" userId="S::sml023@uark.edu::4eb82861-a16b-403a-bf2a-45524853fef6" providerId="AD" clId="Web-{A035D3DF-4B5B-ADFD-0DD6-6D6E53580F98}" dt="2025-04-15T02:36:50.469" v="480" actId="1076"/>
        <pc:sldMkLst>
          <pc:docMk/>
          <pc:sldMk cId="3830553995" sldId="261"/>
        </pc:sldMkLst>
        <pc:spChg chg="mod">
          <ac:chgData name="Steven Lynch" userId="S::sml023@uark.edu::4eb82861-a16b-403a-bf2a-45524853fef6" providerId="AD" clId="Web-{A035D3DF-4B5B-ADFD-0DD6-6D6E53580F98}" dt="2025-04-15T02:03:34.413" v="13" actId="20577"/>
          <ac:spMkLst>
            <pc:docMk/>
            <pc:sldMk cId="3830553995" sldId="261"/>
            <ac:spMk id="2" creationId="{458115BA-8FC9-1E30-CED6-B7D0F6BA5094}"/>
          </ac:spMkLst>
        </pc:spChg>
        <pc:spChg chg="add mod">
          <ac:chgData name="Steven Lynch" userId="S::sml023@uark.edu::4eb82861-a16b-403a-bf2a-45524853fef6" providerId="AD" clId="Web-{A035D3DF-4B5B-ADFD-0DD6-6D6E53580F98}" dt="2025-04-15T02:08:34.882" v="78" actId="1076"/>
          <ac:spMkLst>
            <pc:docMk/>
            <pc:sldMk cId="3830553995" sldId="261"/>
            <ac:spMk id="5" creationId="{D6F4FA95-743B-DA3D-1DE6-39F2978BDAAC}"/>
          </ac:spMkLst>
        </pc:spChg>
        <pc:spChg chg="add mod">
          <ac:chgData name="Steven Lynch" userId="S::sml023@uark.edu::4eb82861-a16b-403a-bf2a-45524853fef6" providerId="AD" clId="Web-{A035D3DF-4B5B-ADFD-0DD6-6D6E53580F98}" dt="2025-04-15T02:16:06.352" v="159" actId="14100"/>
          <ac:spMkLst>
            <pc:docMk/>
            <pc:sldMk cId="3830553995" sldId="261"/>
            <ac:spMk id="6" creationId="{5A09419B-8DE3-8331-8F6A-5954820D05DE}"/>
          </ac:spMkLst>
        </pc:spChg>
        <pc:spChg chg="add">
          <ac:chgData name="Steven Lynch" userId="S::sml023@uark.edu::4eb82861-a16b-403a-bf2a-45524853fef6" providerId="AD" clId="Web-{A035D3DF-4B5B-ADFD-0DD6-6D6E53580F98}" dt="2025-04-15T02:09:20.570" v="79"/>
          <ac:spMkLst>
            <pc:docMk/>
            <pc:sldMk cId="3830553995" sldId="261"/>
            <ac:spMk id="9" creationId="{44F17BFB-EFF9-69E8-8137-45B786BBCFE3}"/>
          </ac:spMkLst>
        </pc:spChg>
        <pc:spChg chg="add mod">
          <ac:chgData name="Steven Lynch" userId="S::sml023@uark.edu::4eb82861-a16b-403a-bf2a-45524853fef6" providerId="AD" clId="Web-{A035D3DF-4B5B-ADFD-0DD6-6D6E53580F98}" dt="2025-04-15T02:33:34.609" v="440" actId="20577"/>
          <ac:spMkLst>
            <pc:docMk/>
            <pc:sldMk cId="3830553995" sldId="261"/>
            <ac:spMk id="10" creationId="{1FDEE0BE-EF6E-7659-077A-CBAB28B4F12E}"/>
          </ac:spMkLst>
        </pc:spChg>
        <pc:spChg chg="add mod">
          <ac:chgData name="Steven Lynch" userId="S::sml023@uark.edu::4eb82861-a16b-403a-bf2a-45524853fef6" providerId="AD" clId="Web-{A035D3DF-4B5B-ADFD-0DD6-6D6E53580F98}" dt="2025-04-15T02:34:49.672" v="448" actId="1076"/>
          <ac:spMkLst>
            <pc:docMk/>
            <pc:sldMk cId="3830553995" sldId="261"/>
            <ac:spMk id="11" creationId="{2B8BACDD-7D37-1662-E5EB-A68744C05681}"/>
          </ac:spMkLst>
        </pc:spChg>
        <pc:spChg chg="add mod">
          <ac:chgData name="Steven Lynch" userId="S::sml023@uark.edu::4eb82861-a16b-403a-bf2a-45524853fef6" providerId="AD" clId="Web-{A035D3DF-4B5B-ADFD-0DD6-6D6E53580F98}" dt="2025-04-15T02:36:50.469" v="480" actId="1076"/>
          <ac:spMkLst>
            <pc:docMk/>
            <pc:sldMk cId="3830553995" sldId="261"/>
            <ac:spMk id="12" creationId="{B2F64A9B-36F0-3F0C-5B3A-C1E47168C724}"/>
          </ac:spMkLst>
        </pc:spChg>
        <pc:spChg chg="add mod ord">
          <ac:chgData name="Steven Lynch" userId="S::sml023@uark.edu::4eb82861-a16b-403a-bf2a-45524853fef6" providerId="AD" clId="Web-{A035D3DF-4B5B-ADFD-0DD6-6D6E53580F98}" dt="2025-04-15T02:36:16.250" v="470"/>
          <ac:spMkLst>
            <pc:docMk/>
            <pc:sldMk cId="3830553995" sldId="261"/>
            <ac:spMk id="13" creationId="{99962973-33EA-C7CA-BE45-F7F593802332}"/>
          </ac:spMkLst>
        </pc:spChg>
        <pc:picChg chg="add mod ord">
          <ac:chgData name="Steven Lynch" userId="S::sml023@uark.edu::4eb82861-a16b-403a-bf2a-45524853fef6" providerId="AD" clId="Web-{A035D3DF-4B5B-ADFD-0DD6-6D6E53580F98}" dt="2025-04-15T02:05:12.960" v="32" actId="14100"/>
          <ac:picMkLst>
            <pc:docMk/>
            <pc:sldMk cId="3830553995" sldId="261"/>
            <ac:picMk id="4" creationId="{FD826013-1E10-BD5C-A9C0-B26871332A07}"/>
          </ac:picMkLst>
        </pc:picChg>
      </pc:sldChg>
    </pc:docChg>
  </pc:docChgLst>
  <pc:docChgLst>
    <pc:chgData name="Steven Lynch" userId="4eb82861-a16b-403a-bf2a-45524853fef6" providerId="ADAL" clId="{5F49DCC0-F050-4382-919B-970BA1CA20D4}"/>
    <pc:docChg chg="undo redo custSel addSld delSld modSld sldOrd">
      <pc:chgData name="Steven Lynch" userId="4eb82861-a16b-403a-bf2a-45524853fef6" providerId="ADAL" clId="{5F49DCC0-F050-4382-919B-970BA1CA20D4}" dt="2025-04-17T15:07:48.864" v="8537" actId="20577"/>
      <pc:docMkLst>
        <pc:docMk/>
      </pc:docMkLst>
      <pc:sldChg chg="new">
        <pc:chgData name="Steven Lynch" userId="4eb82861-a16b-403a-bf2a-45524853fef6" providerId="ADAL" clId="{5F49DCC0-F050-4382-919B-970BA1CA20D4}" dt="2025-04-08T19:41:45.929" v="0" actId="680"/>
        <pc:sldMkLst>
          <pc:docMk/>
          <pc:sldMk cId="4184782167" sldId="256"/>
        </pc:sldMkLst>
      </pc:sldChg>
      <pc:sldChg chg="modSp mod">
        <pc:chgData name="Steven Lynch" userId="4eb82861-a16b-403a-bf2a-45524853fef6" providerId="ADAL" clId="{5F49DCC0-F050-4382-919B-970BA1CA20D4}" dt="2025-04-17T03:37:42.949" v="4801" actId="1036"/>
        <pc:sldMkLst>
          <pc:docMk/>
          <pc:sldMk cId="2308032508" sldId="257"/>
        </pc:sldMkLst>
        <pc:spChg chg="mod">
          <ac:chgData name="Steven Lynch" userId="4eb82861-a16b-403a-bf2a-45524853fef6" providerId="ADAL" clId="{5F49DCC0-F050-4382-919B-970BA1CA20D4}" dt="2025-04-17T03:32:44.902" v="4530" actId="20577"/>
          <ac:spMkLst>
            <pc:docMk/>
            <pc:sldMk cId="2308032508" sldId="257"/>
            <ac:spMk id="3" creationId="{B2527FC0-9889-CACA-2567-E4CB2F9528E5}"/>
          </ac:spMkLst>
        </pc:spChg>
        <pc:spChg chg="mod">
          <ac:chgData name="Steven Lynch" userId="4eb82861-a16b-403a-bf2a-45524853fef6" providerId="ADAL" clId="{5F49DCC0-F050-4382-919B-970BA1CA20D4}" dt="2025-04-17T03:37:42.949" v="4801" actId="1036"/>
          <ac:spMkLst>
            <pc:docMk/>
            <pc:sldMk cId="2308032508" sldId="257"/>
            <ac:spMk id="12" creationId="{AB9C1363-37E0-148C-78B9-4073642BC213}"/>
          </ac:spMkLst>
        </pc:spChg>
      </pc:sldChg>
      <pc:sldChg chg="modSp mod">
        <pc:chgData name="Steven Lynch" userId="4eb82861-a16b-403a-bf2a-45524853fef6" providerId="ADAL" clId="{5F49DCC0-F050-4382-919B-970BA1CA20D4}" dt="2025-04-10T15:29:51.277" v="124" actId="20577"/>
        <pc:sldMkLst>
          <pc:docMk/>
          <pc:sldMk cId="2578491608" sldId="258"/>
        </pc:sldMkLst>
        <pc:spChg chg="mod">
          <ac:chgData name="Steven Lynch" userId="4eb82861-a16b-403a-bf2a-45524853fef6" providerId="ADAL" clId="{5F49DCC0-F050-4382-919B-970BA1CA20D4}" dt="2025-04-10T15:29:51.277" v="124" actId="20577"/>
          <ac:spMkLst>
            <pc:docMk/>
            <pc:sldMk cId="2578491608" sldId="258"/>
            <ac:spMk id="3" creationId="{42DCA265-AE9D-E300-642D-227D179E021F}"/>
          </ac:spMkLst>
        </pc:spChg>
      </pc:sldChg>
      <pc:sldChg chg="modSp new mod">
        <pc:chgData name="Steven Lynch" userId="4eb82861-a16b-403a-bf2a-45524853fef6" providerId="ADAL" clId="{5F49DCC0-F050-4382-919B-970BA1CA20D4}" dt="2025-04-10T15:15:18.229" v="106" actId="20577"/>
        <pc:sldMkLst>
          <pc:docMk/>
          <pc:sldMk cId="2891719456" sldId="259"/>
        </pc:sldMkLst>
        <pc:spChg chg="mod">
          <ac:chgData name="Steven Lynch" userId="4eb82861-a16b-403a-bf2a-45524853fef6" providerId="ADAL" clId="{5F49DCC0-F050-4382-919B-970BA1CA20D4}" dt="2025-04-10T15:04:30.204" v="6" actId="20577"/>
          <ac:spMkLst>
            <pc:docMk/>
            <pc:sldMk cId="2891719456" sldId="259"/>
            <ac:spMk id="2" creationId="{5E985293-863E-7E80-6DFB-6C7CFB2C1938}"/>
          </ac:spMkLst>
        </pc:spChg>
      </pc:sldChg>
      <pc:sldChg chg="modSp new mod modNotesTx">
        <pc:chgData name="Steven Lynch" userId="4eb82861-a16b-403a-bf2a-45524853fef6" providerId="ADAL" clId="{5F49DCC0-F050-4382-919B-970BA1CA20D4}" dt="2025-04-17T09:00:55.543" v="7219" actId="20577"/>
        <pc:sldMkLst>
          <pc:docMk/>
          <pc:sldMk cId="837100640" sldId="260"/>
        </pc:sldMkLst>
        <pc:spChg chg="mod">
          <ac:chgData name="Steven Lynch" userId="4eb82861-a16b-403a-bf2a-45524853fef6" providerId="ADAL" clId="{5F49DCC0-F050-4382-919B-970BA1CA20D4}" dt="2025-04-10T15:08:53.964" v="13" actId="20577"/>
          <ac:spMkLst>
            <pc:docMk/>
            <pc:sldMk cId="837100640" sldId="260"/>
            <ac:spMk id="2" creationId="{DA6A1065-A62A-3961-5FB6-8A948AB48283}"/>
          </ac:spMkLst>
        </pc:spChg>
        <pc:spChg chg="mod">
          <ac:chgData name="Steven Lynch" userId="4eb82861-a16b-403a-bf2a-45524853fef6" providerId="ADAL" clId="{5F49DCC0-F050-4382-919B-970BA1CA20D4}" dt="2025-04-17T08:58:42.798" v="7156" actId="20577"/>
          <ac:spMkLst>
            <pc:docMk/>
            <pc:sldMk cId="837100640" sldId="260"/>
            <ac:spMk id="3" creationId="{90A09FFE-EEE9-049C-40CE-D8DE81264C5F}"/>
          </ac:spMkLst>
        </pc:spChg>
      </pc:sldChg>
      <pc:sldChg chg="modSp mod modNotesTx">
        <pc:chgData name="Steven Lynch" userId="4eb82861-a16b-403a-bf2a-45524853fef6" providerId="ADAL" clId="{5F49DCC0-F050-4382-919B-970BA1CA20D4}" dt="2025-04-17T10:03:26.774" v="7539" actId="20577"/>
        <pc:sldMkLst>
          <pc:docMk/>
          <pc:sldMk cId="3830553995" sldId="261"/>
        </pc:sldMkLst>
        <pc:spChg chg="mod">
          <ac:chgData name="Steven Lynch" userId="4eb82861-a16b-403a-bf2a-45524853fef6" providerId="ADAL" clId="{5F49DCC0-F050-4382-919B-970BA1CA20D4}" dt="2025-04-17T02:10:23.786" v="4284" actId="20577"/>
          <ac:spMkLst>
            <pc:docMk/>
            <pc:sldMk cId="3830553995" sldId="261"/>
            <ac:spMk id="7" creationId="{9B409AC7-54EC-F28B-B9BE-8405AFDFBC27}"/>
          </ac:spMkLst>
        </pc:spChg>
      </pc:sldChg>
      <pc:sldChg chg="addSp delSp modSp del mod ord modNotesTx">
        <pc:chgData name="Steven Lynch" userId="4eb82861-a16b-403a-bf2a-45524853fef6" providerId="ADAL" clId="{5F49DCC0-F050-4382-919B-970BA1CA20D4}" dt="2025-04-17T09:59:52.929" v="7321" actId="2696"/>
        <pc:sldMkLst>
          <pc:docMk/>
          <pc:sldMk cId="3362743493" sldId="262"/>
        </pc:sldMkLst>
      </pc:sldChg>
      <pc:sldChg chg="addSp modSp mod modNotesTx">
        <pc:chgData name="Steven Lynch" userId="4eb82861-a16b-403a-bf2a-45524853fef6" providerId="ADAL" clId="{5F49DCC0-F050-4382-919B-970BA1CA20D4}" dt="2025-04-17T09:10:40.857" v="7319" actId="20577"/>
        <pc:sldMkLst>
          <pc:docMk/>
          <pc:sldMk cId="4071145510" sldId="263"/>
        </pc:sldMkLst>
        <pc:spChg chg="mod">
          <ac:chgData name="Steven Lynch" userId="4eb82861-a16b-403a-bf2a-45524853fef6" providerId="ADAL" clId="{5F49DCC0-F050-4382-919B-970BA1CA20D4}" dt="2025-04-15T23:00:43.172" v="876" actId="20577"/>
          <ac:spMkLst>
            <pc:docMk/>
            <pc:sldMk cId="4071145510" sldId="263"/>
            <ac:spMk id="2" creationId="{BF08689B-7F84-CD28-542C-77FA4C33A08F}"/>
          </ac:spMkLst>
        </pc:spChg>
        <pc:spChg chg="add mod">
          <ac:chgData name="Steven Lynch" userId="4eb82861-a16b-403a-bf2a-45524853fef6" providerId="ADAL" clId="{5F49DCC0-F050-4382-919B-970BA1CA20D4}" dt="2025-04-15T23:00:35.224" v="874" actId="20577"/>
          <ac:spMkLst>
            <pc:docMk/>
            <pc:sldMk cId="4071145510" sldId="263"/>
            <ac:spMk id="3" creationId="{25BF7DBB-2704-673D-9B97-2AD83161D4FB}"/>
          </ac:spMkLst>
        </pc:spChg>
        <pc:picChg chg="mod">
          <ac:chgData name="Steven Lynch" userId="4eb82861-a16b-403a-bf2a-45524853fef6" providerId="ADAL" clId="{5F49DCC0-F050-4382-919B-970BA1CA20D4}" dt="2025-04-16T01:11:06.590" v="1617" actId="1076"/>
          <ac:picMkLst>
            <pc:docMk/>
            <pc:sldMk cId="4071145510" sldId="263"/>
            <ac:picMk id="4" creationId="{0760ADBE-9ED5-8415-1E66-DCB7D5A785F6}"/>
          </ac:picMkLst>
        </pc:picChg>
        <pc:picChg chg="add mod">
          <ac:chgData name="Steven Lynch" userId="4eb82861-a16b-403a-bf2a-45524853fef6" providerId="ADAL" clId="{5F49DCC0-F050-4382-919B-970BA1CA20D4}" dt="2025-04-16T01:11:03.545" v="1616" actId="1076"/>
          <ac:picMkLst>
            <pc:docMk/>
            <pc:sldMk cId="4071145510" sldId="263"/>
            <ac:picMk id="6" creationId="{9FE5AC47-C18E-F7F2-6476-536CBAC7BAEF}"/>
          </ac:picMkLst>
        </pc:picChg>
      </pc:sldChg>
      <pc:sldChg chg="addSp delSp modSp new mod modNotesTx">
        <pc:chgData name="Steven Lynch" userId="4eb82861-a16b-403a-bf2a-45524853fef6" providerId="ADAL" clId="{5F49DCC0-F050-4382-919B-970BA1CA20D4}" dt="2025-04-17T10:23:51.058" v="8275" actId="20577"/>
        <pc:sldMkLst>
          <pc:docMk/>
          <pc:sldMk cId="2309347513" sldId="264"/>
        </pc:sldMkLst>
        <pc:spChg chg="mod">
          <ac:chgData name="Steven Lynch" userId="4eb82861-a16b-403a-bf2a-45524853fef6" providerId="ADAL" clId="{5F49DCC0-F050-4382-919B-970BA1CA20D4}" dt="2025-04-17T02:15:29.328" v="4407" actId="20577"/>
          <ac:spMkLst>
            <pc:docMk/>
            <pc:sldMk cId="2309347513" sldId="264"/>
            <ac:spMk id="2" creationId="{8A1F24E8-5CC2-B4C6-47A8-0008E5653117}"/>
          </ac:spMkLst>
        </pc:spChg>
        <pc:picChg chg="add mod">
          <ac:chgData name="Steven Lynch" userId="4eb82861-a16b-403a-bf2a-45524853fef6" providerId="ADAL" clId="{5F49DCC0-F050-4382-919B-970BA1CA20D4}" dt="2025-04-17T10:11:47.350" v="7586" actId="1038"/>
          <ac:picMkLst>
            <pc:docMk/>
            <pc:sldMk cId="2309347513" sldId="264"/>
            <ac:picMk id="8" creationId="{086B6856-3706-6221-0C7D-406DE57B8D7D}"/>
          </ac:picMkLst>
        </pc:picChg>
      </pc:sldChg>
      <pc:sldChg chg="addSp modSp new mod modNotesTx">
        <pc:chgData name="Steven Lynch" userId="4eb82861-a16b-403a-bf2a-45524853fef6" providerId="ADAL" clId="{5F49DCC0-F050-4382-919B-970BA1CA20D4}" dt="2025-04-17T08:11:53.957" v="6655" actId="115"/>
        <pc:sldMkLst>
          <pc:docMk/>
          <pc:sldMk cId="2518452504" sldId="265"/>
        </pc:sldMkLst>
        <pc:spChg chg="mod">
          <ac:chgData name="Steven Lynch" userId="4eb82861-a16b-403a-bf2a-45524853fef6" providerId="ADAL" clId="{5F49DCC0-F050-4382-919B-970BA1CA20D4}" dt="2025-04-17T07:44:23.998" v="6120" actId="14100"/>
          <ac:spMkLst>
            <pc:docMk/>
            <pc:sldMk cId="2518452504" sldId="265"/>
            <ac:spMk id="2" creationId="{281E22CE-5A3C-E469-B71B-0DAB5D21E156}"/>
          </ac:spMkLst>
        </pc:spChg>
        <pc:spChg chg="mod">
          <ac:chgData name="Steven Lynch" userId="4eb82861-a16b-403a-bf2a-45524853fef6" providerId="ADAL" clId="{5F49DCC0-F050-4382-919B-970BA1CA20D4}" dt="2025-04-17T08:11:53.957" v="6655" actId="115"/>
          <ac:spMkLst>
            <pc:docMk/>
            <pc:sldMk cId="2518452504" sldId="265"/>
            <ac:spMk id="3" creationId="{829ED1F1-D391-0578-82F0-A8F13E95F770}"/>
          </ac:spMkLst>
        </pc:spChg>
        <pc:spChg chg="add mod">
          <ac:chgData name="Steven Lynch" userId="4eb82861-a16b-403a-bf2a-45524853fef6" providerId="ADAL" clId="{5F49DCC0-F050-4382-919B-970BA1CA20D4}" dt="2025-04-16T01:40:21.055" v="1640"/>
          <ac:spMkLst>
            <pc:docMk/>
            <pc:sldMk cId="2518452504" sldId="265"/>
            <ac:spMk id="6" creationId="{5E20FFD0-EEBA-4D9A-A7EB-21AD28B24144}"/>
          </ac:spMkLst>
        </pc:spChg>
        <pc:picChg chg="add mod">
          <ac:chgData name="Steven Lynch" userId="4eb82861-a16b-403a-bf2a-45524853fef6" providerId="ADAL" clId="{5F49DCC0-F050-4382-919B-970BA1CA20D4}" dt="2025-04-17T07:43:10.341" v="6024" actId="1036"/>
          <ac:picMkLst>
            <pc:docMk/>
            <pc:sldMk cId="2518452504" sldId="265"/>
            <ac:picMk id="5" creationId="{F4F6F3D0-700F-4BF6-CF8A-6CB32B536C59}"/>
          </ac:picMkLst>
        </pc:picChg>
      </pc:sldChg>
      <pc:sldChg chg="addSp delSp modSp new mod modNotesTx">
        <pc:chgData name="Steven Lynch" userId="4eb82861-a16b-403a-bf2a-45524853fef6" providerId="ADAL" clId="{5F49DCC0-F050-4382-919B-970BA1CA20D4}" dt="2025-04-17T09:04:19.533" v="7250" actId="20577"/>
        <pc:sldMkLst>
          <pc:docMk/>
          <pc:sldMk cId="3433356167" sldId="266"/>
        </pc:sldMkLst>
        <pc:spChg chg="mod">
          <ac:chgData name="Steven Lynch" userId="4eb82861-a16b-403a-bf2a-45524853fef6" providerId="ADAL" clId="{5F49DCC0-F050-4382-919B-970BA1CA20D4}" dt="2025-04-16T04:54:40.556" v="3608" actId="20577"/>
          <ac:spMkLst>
            <pc:docMk/>
            <pc:sldMk cId="3433356167" sldId="266"/>
            <ac:spMk id="2" creationId="{84D49EF0-C533-60F0-78DF-F7381C90139C}"/>
          </ac:spMkLst>
        </pc:spChg>
        <pc:spChg chg="add mod">
          <ac:chgData name="Steven Lynch" userId="4eb82861-a16b-403a-bf2a-45524853fef6" providerId="ADAL" clId="{5F49DCC0-F050-4382-919B-970BA1CA20D4}" dt="2025-04-17T02:14:35.063" v="4357"/>
          <ac:spMkLst>
            <pc:docMk/>
            <pc:sldMk cId="3433356167" sldId="266"/>
            <ac:spMk id="3" creationId="{8F3E0EB2-00D6-AD75-944C-E36B469EF1FD}"/>
          </ac:spMkLst>
        </pc:spChg>
        <pc:spChg chg="add mod">
          <ac:chgData name="Steven Lynch" userId="4eb82861-a16b-403a-bf2a-45524853fef6" providerId="ADAL" clId="{5F49DCC0-F050-4382-919B-970BA1CA20D4}" dt="2025-04-17T07:02:30.757" v="5214" actId="1076"/>
          <ac:spMkLst>
            <pc:docMk/>
            <pc:sldMk cId="3433356167" sldId="266"/>
            <ac:spMk id="16" creationId="{C92D63B6-02F1-FE04-7DEE-03F54CC65E8F}"/>
          </ac:spMkLst>
        </pc:spChg>
        <pc:spChg chg="add mod">
          <ac:chgData name="Steven Lynch" userId="4eb82861-a16b-403a-bf2a-45524853fef6" providerId="ADAL" clId="{5F49DCC0-F050-4382-919B-970BA1CA20D4}" dt="2025-04-16T04:38:40.385" v="3457" actId="1037"/>
          <ac:spMkLst>
            <pc:docMk/>
            <pc:sldMk cId="3433356167" sldId="266"/>
            <ac:spMk id="19" creationId="{744E018C-41E0-6CB3-A0EC-5EEABA1902E1}"/>
          </ac:spMkLst>
        </pc:spChg>
        <pc:spChg chg="add mod">
          <ac:chgData name="Steven Lynch" userId="4eb82861-a16b-403a-bf2a-45524853fef6" providerId="ADAL" clId="{5F49DCC0-F050-4382-919B-970BA1CA20D4}" dt="2025-04-16T04:50:54.422" v="3585" actId="207"/>
          <ac:spMkLst>
            <pc:docMk/>
            <pc:sldMk cId="3433356167" sldId="266"/>
            <ac:spMk id="22" creationId="{3EAAC445-AFDD-31EB-E2E0-452356216B01}"/>
          </ac:spMkLst>
        </pc:spChg>
        <pc:picChg chg="add mod">
          <ac:chgData name="Steven Lynch" userId="4eb82861-a16b-403a-bf2a-45524853fef6" providerId="ADAL" clId="{5F49DCC0-F050-4382-919B-970BA1CA20D4}" dt="2025-04-17T02:14:41.381" v="4377" actId="1038"/>
          <ac:picMkLst>
            <pc:docMk/>
            <pc:sldMk cId="3433356167" sldId="266"/>
            <ac:picMk id="5" creationId="{65552F9D-66CE-75BE-9D54-0659726BAB5C}"/>
          </ac:picMkLst>
        </pc:picChg>
        <pc:picChg chg="add mod">
          <ac:chgData name="Steven Lynch" userId="4eb82861-a16b-403a-bf2a-45524853fef6" providerId="ADAL" clId="{5F49DCC0-F050-4382-919B-970BA1CA20D4}" dt="2025-04-17T06:44:12.682" v="4885" actId="1035"/>
          <ac:picMkLst>
            <pc:docMk/>
            <pc:sldMk cId="3433356167" sldId="266"/>
            <ac:picMk id="6" creationId="{D8978A1B-BB6E-C368-4742-538D4771FA55}"/>
          </ac:picMkLst>
        </pc:picChg>
        <pc:picChg chg="add mod">
          <ac:chgData name="Steven Lynch" userId="4eb82861-a16b-403a-bf2a-45524853fef6" providerId="ADAL" clId="{5F49DCC0-F050-4382-919B-970BA1CA20D4}" dt="2025-04-17T06:44:31.242" v="4889" actId="1035"/>
          <ac:picMkLst>
            <pc:docMk/>
            <pc:sldMk cId="3433356167" sldId="266"/>
            <ac:picMk id="7" creationId="{FE879952-E902-D27F-E09C-C6C1BCF4977F}"/>
          </ac:picMkLst>
        </pc:picChg>
        <pc:picChg chg="add mod">
          <ac:chgData name="Steven Lynch" userId="4eb82861-a16b-403a-bf2a-45524853fef6" providerId="ADAL" clId="{5F49DCC0-F050-4382-919B-970BA1CA20D4}" dt="2025-04-16T04:30:14.848" v="3310" actId="1076"/>
          <ac:picMkLst>
            <pc:docMk/>
            <pc:sldMk cId="3433356167" sldId="266"/>
            <ac:picMk id="9" creationId="{E11DA9E0-0E53-4A67-2506-D0E7930116D1}"/>
          </ac:picMkLst>
        </pc:picChg>
        <pc:picChg chg="add mod">
          <ac:chgData name="Steven Lynch" userId="4eb82861-a16b-403a-bf2a-45524853fef6" providerId="ADAL" clId="{5F49DCC0-F050-4382-919B-970BA1CA20D4}" dt="2025-04-16T04:49:17.249" v="3562" actId="14100"/>
          <ac:picMkLst>
            <pc:docMk/>
            <pc:sldMk cId="3433356167" sldId="266"/>
            <ac:picMk id="11" creationId="{1BCDBED6-A18C-98A4-513A-3E869F10F1A2}"/>
          </ac:picMkLst>
        </pc:picChg>
        <pc:picChg chg="add mod">
          <ac:chgData name="Steven Lynch" userId="4eb82861-a16b-403a-bf2a-45524853fef6" providerId="ADAL" clId="{5F49DCC0-F050-4382-919B-970BA1CA20D4}" dt="2025-04-16T04:38:14.068" v="3438" actId="1076"/>
          <ac:picMkLst>
            <pc:docMk/>
            <pc:sldMk cId="3433356167" sldId="266"/>
            <ac:picMk id="18" creationId="{4CA05D36-9337-E558-9644-DB75DEA5E32E}"/>
          </ac:picMkLst>
        </pc:picChg>
        <pc:picChg chg="add mod">
          <ac:chgData name="Steven Lynch" userId="4eb82861-a16b-403a-bf2a-45524853fef6" providerId="ADAL" clId="{5F49DCC0-F050-4382-919B-970BA1CA20D4}" dt="2025-04-16T04:48:43.418" v="3557" actId="1076"/>
          <ac:picMkLst>
            <pc:docMk/>
            <pc:sldMk cId="3433356167" sldId="266"/>
            <ac:picMk id="21" creationId="{D8CE13AB-1F0D-6FF5-3908-8C684DC247EB}"/>
          </ac:picMkLst>
        </pc:picChg>
      </pc:sldChg>
      <pc:sldChg chg="addSp delSp modSp new mod ord modNotesTx">
        <pc:chgData name="Steven Lynch" userId="4eb82861-a16b-403a-bf2a-45524853fef6" providerId="ADAL" clId="{5F49DCC0-F050-4382-919B-970BA1CA20D4}" dt="2025-04-17T08:32:30.442" v="6687" actId="1036"/>
        <pc:sldMkLst>
          <pc:docMk/>
          <pc:sldMk cId="2411479227" sldId="267"/>
        </pc:sldMkLst>
        <pc:spChg chg="mod">
          <ac:chgData name="Steven Lynch" userId="4eb82861-a16b-403a-bf2a-45524853fef6" providerId="ADAL" clId="{5F49DCC0-F050-4382-919B-970BA1CA20D4}" dt="2025-04-16T02:40:33.988" v="2995" actId="20577"/>
          <ac:spMkLst>
            <pc:docMk/>
            <pc:sldMk cId="2411479227" sldId="267"/>
            <ac:spMk id="2" creationId="{D4A1A60D-8BB6-694A-AC2F-776CE00C9695}"/>
          </ac:spMkLst>
        </pc:spChg>
        <pc:spChg chg="mod">
          <ac:chgData name="Steven Lynch" userId="4eb82861-a16b-403a-bf2a-45524853fef6" providerId="ADAL" clId="{5F49DCC0-F050-4382-919B-970BA1CA20D4}" dt="2025-04-17T08:32:21.390" v="6681" actId="27636"/>
          <ac:spMkLst>
            <pc:docMk/>
            <pc:sldMk cId="2411479227" sldId="267"/>
            <ac:spMk id="3" creationId="{B11EB6E9-5886-A86D-E9AC-635DFB6BDBE7}"/>
          </ac:spMkLst>
        </pc:spChg>
        <pc:picChg chg="add mod modCrop">
          <ac:chgData name="Steven Lynch" userId="4eb82861-a16b-403a-bf2a-45524853fef6" providerId="ADAL" clId="{5F49DCC0-F050-4382-919B-970BA1CA20D4}" dt="2025-04-17T08:32:30.442" v="6687" actId="1036"/>
          <ac:picMkLst>
            <pc:docMk/>
            <pc:sldMk cId="2411479227" sldId="267"/>
            <ac:picMk id="5" creationId="{07D6F823-E4CA-A4AD-6A53-9526E93723AF}"/>
          </ac:picMkLst>
        </pc:picChg>
      </pc:sldChg>
      <pc:sldChg chg="addSp delSp modSp new mod modNotesTx">
        <pc:chgData name="Steven Lynch" userId="4eb82861-a16b-403a-bf2a-45524853fef6" providerId="ADAL" clId="{5F49DCC0-F050-4382-919B-970BA1CA20D4}" dt="2025-04-17T10:14:26.653" v="7904" actId="20577"/>
        <pc:sldMkLst>
          <pc:docMk/>
          <pc:sldMk cId="2715242908" sldId="268"/>
        </pc:sldMkLst>
        <pc:spChg chg="mod">
          <ac:chgData name="Steven Lynch" userId="4eb82861-a16b-403a-bf2a-45524853fef6" providerId="ADAL" clId="{5F49DCC0-F050-4382-919B-970BA1CA20D4}" dt="2025-04-17T02:15:51.436" v="4430" actId="20577"/>
          <ac:spMkLst>
            <pc:docMk/>
            <pc:sldMk cId="2715242908" sldId="268"/>
            <ac:spMk id="2" creationId="{1AAAE522-5852-41E1-8BFA-C5898CBBAE5D}"/>
          </ac:spMkLst>
        </pc:spChg>
        <pc:picChg chg="add mod">
          <ac:chgData name="Steven Lynch" userId="4eb82861-a16b-403a-bf2a-45524853fef6" providerId="ADAL" clId="{5F49DCC0-F050-4382-919B-970BA1CA20D4}" dt="2025-04-17T10:08:24.078" v="7543" actId="962"/>
          <ac:picMkLst>
            <pc:docMk/>
            <pc:sldMk cId="2715242908" sldId="268"/>
            <ac:picMk id="5" creationId="{F3C97C65-F074-3A1F-6405-A1E17C68B822}"/>
          </ac:picMkLst>
        </pc:picChg>
        <pc:picChg chg="add mod">
          <ac:chgData name="Steven Lynch" userId="4eb82861-a16b-403a-bf2a-45524853fef6" providerId="ADAL" clId="{5F49DCC0-F050-4382-919B-970BA1CA20D4}" dt="2025-04-17T10:08:37.692" v="7547" actId="14100"/>
          <ac:picMkLst>
            <pc:docMk/>
            <pc:sldMk cId="2715242908" sldId="268"/>
            <ac:picMk id="7" creationId="{B9761C3C-A65A-E0A6-7771-44D94099CD94}"/>
          </ac:picMkLst>
        </pc:picChg>
        <pc:picChg chg="add mod modCrop">
          <ac:chgData name="Steven Lynch" userId="4eb82861-a16b-403a-bf2a-45524853fef6" providerId="ADAL" clId="{5F49DCC0-F050-4382-919B-970BA1CA20D4}" dt="2025-04-17T10:09:22.122" v="7553" actId="14100"/>
          <ac:picMkLst>
            <pc:docMk/>
            <pc:sldMk cId="2715242908" sldId="268"/>
            <ac:picMk id="9" creationId="{FDA6DA54-8EC9-C9D3-F4F0-FD8091C3DB7F}"/>
          </ac:picMkLst>
        </pc:picChg>
      </pc:sldChg>
      <pc:sldChg chg="modSp new mod">
        <pc:chgData name="Steven Lynch" userId="4eb82861-a16b-403a-bf2a-45524853fef6" providerId="ADAL" clId="{5F49DCC0-F050-4382-919B-970BA1CA20D4}" dt="2025-04-17T10:37:26.194" v="8347" actId="20577"/>
        <pc:sldMkLst>
          <pc:docMk/>
          <pc:sldMk cId="2115303724" sldId="269"/>
        </pc:sldMkLst>
        <pc:spChg chg="mod">
          <ac:chgData name="Steven Lynch" userId="4eb82861-a16b-403a-bf2a-45524853fef6" providerId="ADAL" clId="{5F49DCC0-F050-4382-919B-970BA1CA20D4}" dt="2025-04-17T08:34:46.613" v="6880" actId="20577"/>
          <ac:spMkLst>
            <pc:docMk/>
            <pc:sldMk cId="2115303724" sldId="269"/>
            <ac:spMk id="2" creationId="{AC8BCD8A-EBAD-A90A-9B9C-EB5C8F8EE761}"/>
          </ac:spMkLst>
        </pc:spChg>
        <pc:spChg chg="mod">
          <ac:chgData name="Steven Lynch" userId="4eb82861-a16b-403a-bf2a-45524853fef6" providerId="ADAL" clId="{5F49DCC0-F050-4382-919B-970BA1CA20D4}" dt="2025-04-17T10:37:26.194" v="8347" actId="20577"/>
          <ac:spMkLst>
            <pc:docMk/>
            <pc:sldMk cId="2115303724" sldId="269"/>
            <ac:spMk id="3" creationId="{94205711-F946-D03C-9043-22DC71FE2699}"/>
          </ac:spMkLst>
        </pc:spChg>
      </pc:sldChg>
      <pc:sldChg chg="modSp new mod modNotesTx">
        <pc:chgData name="Steven Lynch" userId="4eb82861-a16b-403a-bf2a-45524853fef6" providerId="ADAL" clId="{5F49DCC0-F050-4382-919B-970BA1CA20D4}" dt="2025-04-17T10:41:47.506" v="8523" actId="20577"/>
        <pc:sldMkLst>
          <pc:docMk/>
          <pc:sldMk cId="2856150628" sldId="270"/>
        </pc:sldMkLst>
        <pc:spChg chg="mod">
          <ac:chgData name="Steven Lynch" userId="4eb82861-a16b-403a-bf2a-45524853fef6" providerId="ADAL" clId="{5F49DCC0-F050-4382-919B-970BA1CA20D4}" dt="2025-04-17T10:00:16.199" v="7330" actId="20577"/>
          <ac:spMkLst>
            <pc:docMk/>
            <pc:sldMk cId="2856150628" sldId="270"/>
            <ac:spMk id="2" creationId="{F35E4D1E-4FE2-9E4E-072E-4E7C3C89ADD6}"/>
          </ac:spMkLst>
        </pc:spChg>
        <pc:spChg chg="mod">
          <ac:chgData name="Steven Lynch" userId="4eb82861-a16b-403a-bf2a-45524853fef6" providerId="ADAL" clId="{5F49DCC0-F050-4382-919B-970BA1CA20D4}" dt="2025-04-17T10:41:47.506" v="8523" actId="20577"/>
          <ac:spMkLst>
            <pc:docMk/>
            <pc:sldMk cId="2856150628" sldId="270"/>
            <ac:spMk id="3" creationId="{42384028-94D3-066A-CE70-AF3E471B125F}"/>
          </ac:spMkLst>
        </pc:spChg>
      </pc:sldChg>
      <pc:sldChg chg="addSp delSp modSp new mod modAnim modNotesTx">
        <pc:chgData name="Steven Lynch" userId="4eb82861-a16b-403a-bf2a-45524853fef6" providerId="ADAL" clId="{5F49DCC0-F050-4382-919B-970BA1CA20D4}" dt="2025-04-17T10:22:19.563" v="8274" actId="1076"/>
        <pc:sldMkLst>
          <pc:docMk/>
          <pc:sldMk cId="183501260" sldId="271"/>
        </pc:sldMkLst>
        <pc:spChg chg="mod">
          <ac:chgData name="Steven Lynch" userId="4eb82861-a16b-403a-bf2a-45524853fef6" providerId="ADAL" clId="{5F49DCC0-F050-4382-919B-970BA1CA20D4}" dt="2025-04-17T10:00:43.702" v="7343" actId="20577"/>
          <ac:spMkLst>
            <pc:docMk/>
            <pc:sldMk cId="183501260" sldId="271"/>
            <ac:spMk id="2" creationId="{3A950AD1-2ECB-45CC-B86F-40D25E52D8F2}"/>
          </ac:spMkLst>
        </pc:spChg>
        <pc:spChg chg="add mod">
          <ac:chgData name="Steven Lynch" userId="4eb82861-a16b-403a-bf2a-45524853fef6" providerId="ADAL" clId="{5F49DCC0-F050-4382-919B-970BA1CA20D4}" dt="2025-04-17T10:22:19.563" v="8274" actId="1076"/>
          <ac:spMkLst>
            <pc:docMk/>
            <pc:sldMk cId="183501260" sldId="271"/>
            <ac:spMk id="7" creationId="{67562A12-5F7C-06B6-3E80-8748ADA89271}"/>
          </ac:spMkLst>
        </pc:spChg>
        <pc:picChg chg="add mod">
          <ac:chgData name="Steven Lynch" userId="4eb82861-a16b-403a-bf2a-45524853fef6" providerId="ADAL" clId="{5F49DCC0-F050-4382-919B-970BA1CA20D4}" dt="2025-04-17T10:16:09.428" v="7908" actId="1076"/>
          <ac:picMkLst>
            <pc:docMk/>
            <pc:sldMk cId="183501260" sldId="271"/>
            <ac:picMk id="4" creationId="{2F24A381-C008-35E9-5887-2693EB486D04}"/>
          </ac:picMkLst>
        </pc:picChg>
        <pc:picChg chg="add mod">
          <ac:chgData name="Steven Lynch" userId="4eb82861-a16b-403a-bf2a-45524853fef6" providerId="ADAL" clId="{5F49DCC0-F050-4382-919B-970BA1CA20D4}" dt="2025-04-17T10:17:56.689" v="7923" actId="1036"/>
          <ac:picMkLst>
            <pc:docMk/>
            <pc:sldMk cId="183501260" sldId="271"/>
            <ac:picMk id="6" creationId="{C0688443-D4AF-0A9B-5E6D-4AFF2CF597DD}"/>
          </ac:picMkLst>
        </pc:picChg>
      </pc:sldChg>
      <pc:sldChg chg="modSp mod">
        <pc:chgData name="Steven Lynch" userId="4eb82861-a16b-403a-bf2a-45524853fef6" providerId="ADAL" clId="{5F49DCC0-F050-4382-919B-970BA1CA20D4}" dt="2025-04-17T15:07:48.864" v="8537" actId="20577"/>
        <pc:sldMkLst>
          <pc:docMk/>
          <pc:sldMk cId="4126852779" sldId="272"/>
        </pc:sldMkLst>
        <pc:spChg chg="mod">
          <ac:chgData name="Steven Lynch" userId="4eb82861-a16b-403a-bf2a-45524853fef6" providerId="ADAL" clId="{5F49DCC0-F050-4382-919B-970BA1CA20D4}" dt="2025-04-17T15:07:48.864" v="8537" actId="20577"/>
          <ac:spMkLst>
            <pc:docMk/>
            <pc:sldMk cId="4126852779" sldId="272"/>
            <ac:spMk id="3" creationId="{3C254A52-6E63-5F7A-E83C-36241F4A90EB}"/>
          </ac:spMkLst>
        </pc:spChg>
      </pc:sldChg>
    </pc:docChg>
  </pc:docChgLst>
  <pc:docChgLst>
    <pc:chgData name="Steven Lynch" userId="S::sml023@uark.edu::4eb82861-a16b-403a-bf2a-45524853fef6" providerId="AD" clId="Web-{8D5F12EC-ACB2-563F-AE01-0ED10F22F49C}"/>
    <pc:docChg chg="addSld modSld addMainMaster delMainMaster">
      <pc:chgData name="Steven Lynch" userId="S::sml023@uark.edu::4eb82861-a16b-403a-bf2a-45524853fef6" providerId="AD" clId="Web-{8D5F12EC-ACB2-563F-AE01-0ED10F22F49C}" dt="2025-04-10T04:58:01.638" v="427" actId="20577"/>
      <pc:docMkLst>
        <pc:docMk/>
      </pc:docMkLst>
      <pc:sldChg chg="modSp mod modClrScheme chgLayout">
        <pc:chgData name="Steven Lynch" userId="S::sml023@uark.edu::4eb82861-a16b-403a-bf2a-45524853fef6" providerId="AD" clId="Web-{8D5F12EC-ACB2-563F-AE01-0ED10F22F49C}" dt="2025-04-10T02:56:28.481" v="15" actId="20577"/>
        <pc:sldMkLst>
          <pc:docMk/>
          <pc:sldMk cId="4184782167" sldId="256"/>
        </pc:sldMkLst>
        <pc:spChg chg="mod ord">
          <ac:chgData name="Steven Lynch" userId="S::sml023@uark.edu::4eb82861-a16b-403a-bf2a-45524853fef6" providerId="AD" clId="Web-{8D5F12EC-ACB2-563F-AE01-0ED10F22F49C}" dt="2025-04-10T02:56:17.855" v="11" actId="20577"/>
          <ac:spMkLst>
            <pc:docMk/>
            <pc:sldMk cId="4184782167" sldId="256"/>
            <ac:spMk id="2" creationId="{677C653C-7F51-77DE-A266-07F92A9AB1BC}"/>
          </ac:spMkLst>
        </pc:spChg>
        <pc:spChg chg="mod ord">
          <ac:chgData name="Steven Lynch" userId="S::sml023@uark.edu::4eb82861-a16b-403a-bf2a-45524853fef6" providerId="AD" clId="Web-{8D5F12EC-ACB2-563F-AE01-0ED10F22F49C}" dt="2025-04-10T02:56:28.481" v="15" actId="20577"/>
          <ac:spMkLst>
            <pc:docMk/>
            <pc:sldMk cId="4184782167" sldId="256"/>
            <ac:spMk id="3" creationId="{42150035-6D54-6406-1BC2-7F9A9FF21680}"/>
          </ac:spMkLst>
        </pc:spChg>
      </pc:sldChg>
      <pc:sldChg chg="addSp delSp modSp new">
        <pc:chgData name="Steven Lynch" userId="S::sml023@uark.edu::4eb82861-a16b-403a-bf2a-45524853fef6" providerId="AD" clId="Web-{8D5F12EC-ACB2-563F-AE01-0ED10F22F49C}" dt="2025-04-10T04:44:45.763" v="244" actId="1076"/>
        <pc:sldMkLst>
          <pc:docMk/>
          <pc:sldMk cId="2308032508" sldId="257"/>
        </pc:sldMkLst>
        <pc:spChg chg="mod">
          <ac:chgData name="Steven Lynch" userId="S::sml023@uark.edu::4eb82861-a16b-403a-bf2a-45524853fef6" providerId="AD" clId="Web-{8D5F12EC-ACB2-563F-AE01-0ED10F22F49C}" dt="2025-04-10T02:58:51.985" v="40" actId="20577"/>
          <ac:spMkLst>
            <pc:docMk/>
            <pc:sldMk cId="2308032508" sldId="257"/>
            <ac:spMk id="2" creationId="{3BDF16A7-C41C-E358-A1B8-9943B41D8C59}"/>
          </ac:spMkLst>
        </pc:spChg>
        <pc:spChg chg="mod">
          <ac:chgData name="Steven Lynch" userId="S::sml023@uark.edu::4eb82861-a16b-403a-bf2a-45524853fef6" providerId="AD" clId="Web-{8D5F12EC-ACB2-563F-AE01-0ED10F22F49C}" dt="2025-04-10T02:58:13.156" v="29" actId="20577"/>
          <ac:spMkLst>
            <pc:docMk/>
            <pc:sldMk cId="2308032508" sldId="257"/>
            <ac:spMk id="3" creationId="{B2527FC0-9889-CACA-2567-E4CB2F9528E5}"/>
          </ac:spMkLst>
        </pc:spChg>
        <pc:spChg chg="add mod">
          <ac:chgData name="Steven Lynch" userId="S::sml023@uark.edu::4eb82861-a16b-403a-bf2a-45524853fef6" providerId="AD" clId="Web-{8D5F12EC-ACB2-563F-AE01-0ED10F22F49C}" dt="2025-04-10T04:44:37.153" v="243" actId="1076"/>
          <ac:spMkLst>
            <pc:docMk/>
            <pc:sldMk cId="2308032508" sldId="257"/>
            <ac:spMk id="5" creationId="{73E65153-01E2-F969-E932-D9E93041AFF0}"/>
          </ac:spMkLst>
        </pc:spChg>
        <pc:spChg chg="add mod">
          <ac:chgData name="Steven Lynch" userId="S::sml023@uark.edu::4eb82861-a16b-403a-bf2a-45524853fef6" providerId="AD" clId="Web-{8D5F12EC-ACB2-563F-AE01-0ED10F22F49C}" dt="2025-04-10T04:44:17.683" v="238" actId="1076"/>
          <ac:spMkLst>
            <pc:docMk/>
            <pc:sldMk cId="2308032508" sldId="257"/>
            <ac:spMk id="11" creationId="{360C1EEB-73BA-D370-041E-B81D154D5302}"/>
          </ac:spMkLst>
        </pc:spChg>
        <pc:spChg chg="add mod">
          <ac:chgData name="Steven Lynch" userId="S::sml023@uark.edu::4eb82861-a16b-403a-bf2a-45524853fef6" providerId="AD" clId="Web-{8D5F12EC-ACB2-563F-AE01-0ED10F22F49C}" dt="2025-04-10T03:26:12.838" v="126" actId="1076"/>
          <ac:spMkLst>
            <pc:docMk/>
            <pc:sldMk cId="2308032508" sldId="257"/>
            <ac:spMk id="12" creationId="{AB9C1363-37E0-148C-78B9-4073642BC213}"/>
          </ac:spMkLst>
        </pc:spChg>
        <pc:spChg chg="add mod">
          <ac:chgData name="Steven Lynch" userId="S::sml023@uark.edu::4eb82861-a16b-403a-bf2a-45524853fef6" providerId="AD" clId="Web-{8D5F12EC-ACB2-563F-AE01-0ED10F22F49C}" dt="2025-04-10T04:44:45.763" v="244" actId="1076"/>
          <ac:spMkLst>
            <pc:docMk/>
            <pc:sldMk cId="2308032508" sldId="257"/>
            <ac:spMk id="13" creationId="{D6370D0A-F802-5E38-DDAE-F5B3F7C0A1BF}"/>
          </ac:spMkLst>
        </pc:spChg>
        <pc:spChg chg="add mod">
          <ac:chgData name="Steven Lynch" userId="S::sml023@uark.edu::4eb82861-a16b-403a-bf2a-45524853fef6" providerId="AD" clId="Web-{8D5F12EC-ACB2-563F-AE01-0ED10F22F49C}" dt="2025-04-10T04:44:34.622" v="242" actId="1076"/>
          <ac:spMkLst>
            <pc:docMk/>
            <pc:sldMk cId="2308032508" sldId="257"/>
            <ac:spMk id="14" creationId="{F95E05E9-7CCC-6D29-97B5-8492D3BA56A1}"/>
          </ac:spMkLst>
        </pc:spChg>
        <pc:spChg chg="add mod">
          <ac:chgData name="Steven Lynch" userId="S::sml023@uark.edu::4eb82861-a16b-403a-bf2a-45524853fef6" providerId="AD" clId="Web-{8D5F12EC-ACB2-563F-AE01-0ED10F22F49C}" dt="2025-04-10T03:32:20.530" v="186" actId="14100"/>
          <ac:spMkLst>
            <pc:docMk/>
            <pc:sldMk cId="2308032508" sldId="257"/>
            <ac:spMk id="16" creationId="{4C0A89AC-9945-BE1A-859C-FBE5CFD0749E}"/>
          </ac:spMkLst>
        </pc:spChg>
        <pc:picChg chg="add mod">
          <ac:chgData name="Steven Lynch" userId="S::sml023@uark.edu::4eb82861-a16b-403a-bf2a-45524853fef6" providerId="AD" clId="Web-{8D5F12EC-ACB2-563F-AE01-0ED10F22F49C}" dt="2025-04-10T03:24:09.272" v="90" actId="1076"/>
          <ac:picMkLst>
            <pc:docMk/>
            <pc:sldMk cId="2308032508" sldId="257"/>
            <ac:picMk id="9" creationId="{C8BFCE10-4051-7CFD-B140-DC899B84A474}"/>
          </ac:picMkLst>
        </pc:picChg>
        <pc:picChg chg="add mod">
          <ac:chgData name="Steven Lynch" userId="S::sml023@uark.edu::4eb82861-a16b-403a-bf2a-45524853fef6" providerId="AD" clId="Web-{8D5F12EC-ACB2-563F-AE01-0ED10F22F49C}" dt="2025-04-10T04:44:23.090" v="240" actId="1076"/>
          <ac:picMkLst>
            <pc:docMk/>
            <pc:sldMk cId="2308032508" sldId="257"/>
            <ac:picMk id="10" creationId="{DA7A2894-91B9-6B82-ED49-8EB40C62ACE2}"/>
          </ac:picMkLst>
        </pc:picChg>
      </pc:sldChg>
      <pc:sldChg chg="modSp new">
        <pc:chgData name="Steven Lynch" userId="S::sml023@uark.edu::4eb82861-a16b-403a-bf2a-45524853fef6" providerId="AD" clId="Web-{8D5F12EC-ACB2-563F-AE01-0ED10F22F49C}" dt="2025-04-10T04:58:01.638" v="427" actId="20577"/>
        <pc:sldMkLst>
          <pc:docMk/>
          <pc:sldMk cId="2578491608" sldId="258"/>
        </pc:sldMkLst>
        <pc:spChg chg="mod">
          <ac:chgData name="Steven Lynch" userId="S::sml023@uark.edu::4eb82861-a16b-403a-bf2a-45524853fef6" providerId="AD" clId="Web-{8D5F12EC-ACB2-563F-AE01-0ED10F22F49C}" dt="2025-04-10T04:50:13.564" v="300" actId="20577"/>
          <ac:spMkLst>
            <pc:docMk/>
            <pc:sldMk cId="2578491608" sldId="258"/>
            <ac:spMk id="2" creationId="{23F7EDBB-C980-B7E8-2C80-02F88E11DD59}"/>
          </ac:spMkLst>
        </pc:spChg>
        <pc:spChg chg="mod">
          <ac:chgData name="Steven Lynch" userId="S::sml023@uark.edu::4eb82861-a16b-403a-bf2a-45524853fef6" providerId="AD" clId="Web-{8D5F12EC-ACB2-563F-AE01-0ED10F22F49C}" dt="2025-04-10T04:58:01.638" v="427" actId="20577"/>
          <ac:spMkLst>
            <pc:docMk/>
            <pc:sldMk cId="2578491608" sldId="258"/>
            <ac:spMk id="3" creationId="{42DCA265-AE9D-E300-642D-227D179E021F}"/>
          </ac:spMkLst>
        </pc:spChg>
      </pc:sldChg>
      <pc:sldMasterChg chg="add del addSldLayout delSldLayout">
        <pc:chgData name="Steven Lynch" userId="S::sml023@uark.edu::4eb82861-a16b-403a-bf2a-45524853fef6" providerId="AD" clId="Web-{8D5F12EC-ACB2-563F-AE01-0ED10F22F49C}" dt="2025-04-10T02:55:31.213" v="4"/>
        <pc:sldMasterMkLst>
          <pc:docMk/>
          <pc:sldMasterMk cId="1095330369" sldId="2147483648"/>
        </pc:sldMasterMkLst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1364400503" sldId="2147483649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1634829003" sldId="2147483650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1061989927" sldId="2147483651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3253676740" sldId="2147483652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49804780" sldId="2147483653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3638849038" sldId="2147483654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2064468944" sldId="2147483655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2056723402" sldId="2147483656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97078133" sldId="2147483657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1957416697" sldId="2147483658"/>
          </pc:sldLayoutMkLst>
        </pc:sldLayoutChg>
        <pc:sldLayoutChg chg="add del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1095330369" sldId="2147483648"/>
            <pc:sldLayoutMk cId="192852808" sldId="2147483659"/>
          </pc:sldLayoutMkLst>
        </pc:sldLayoutChg>
      </pc:sldMasterChg>
      <pc:sldMasterChg chg="add del addSldLayout delSldLayout modSldLayout">
        <pc:chgData name="Steven Lynch" userId="S::sml023@uark.edu::4eb82861-a16b-403a-bf2a-45524853fef6" providerId="AD" clId="Web-{8D5F12EC-ACB2-563F-AE01-0ED10F22F49C}" dt="2025-04-10T02:55:25.494" v="3"/>
        <pc:sldMasterMkLst>
          <pc:docMk/>
          <pc:sldMasterMk cId="1789739387" sldId="2147483660"/>
        </pc:sldMasterMkLst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1536009313" sldId="2147483661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511372623" sldId="2147483662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2060394357" sldId="2147483663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2458540035" sldId="2147483664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638289788" sldId="2147483665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4162812191" sldId="2147483666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2106369317" sldId="2147483667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1193587024" sldId="2147483668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3163002332" sldId="2147483669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1521270798" sldId="2147483670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5.494" v="3"/>
          <pc:sldLayoutMkLst>
            <pc:docMk/>
            <pc:sldMasterMk cId="1789739387" sldId="2147483660"/>
            <pc:sldLayoutMk cId="3990995614" sldId="2147483671"/>
          </pc:sldLayoutMkLst>
        </pc:sldLayoutChg>
      </pc:sldMasterChg>
      <pc:sldMasterChg chg="add addSldLayout modSldLayout">
        <pc:chgData name="Steven Lynch" userId="S::sml023@uark.edu::4eb82861-a16b-403a-bf2a-45524853fef6" providerId="AD" clId="Web-{8D5F12EC-ACB2-563F-AE01-0ED10F22F49C}" dt="2025-04-10T02:55:31.213" v="4"/>
        <pc:sldMasterMkLst>
          <pc:docMk/>
          <pc:sldMasterMk cId="2070441828" sldId="2147483660"/>
        </pc:sldMasterMkLst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1710069405" sldId="2147483661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518539713" sldId="2147483662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3080361522" sldId="2147483663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884315784" sldId="2147483664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685143462" sldId="2147483665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2703499534" sldId="2147483666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2261180238" sldId="2147483667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3807051964" sldId="2147483668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977435165" sldId="2147483669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968847774" sldId="2147483670"/>
          </pc:sldLayoutMkLst>
        </pc:sldLayoutChg>
        <pc:sldLayoutChg chg="add mod replId">
          <pc:chgData name="Steven Lynch" userId="S::sml023@uark.edu::4eb82861-a16b-403a-bf2a-45524853fef6" providerId="AD" clId="Web-{8D5F12EC-ACB2-563F-AE01-0ED10F22F49C}" dt="2025-04-10T02:55:31.213" v="4"/>
          <pc:sldLayoutMkLst>
            <pc:docMk/>
            <pc:sldMasterMk cId="2070441828" sldId="2147483660"/>
            <pc:sldLayoutMk cId="1588861602" sldId="2147483671"/>
          </pc:sldLayoutMkLst>
        </pc:sldLayoutChg>
      </pc:sldMasterChg>
      <pc:sldMasterChg chg="add del addSldLayout delSldLayout modSldLayout">
        <pc:chgData name="Steven Lynch" userId="S::sml023@uark.edu::4eb82861-a16b-403a-bf2a-45524853fef6" providerId="AD" clId="Web-{8D5F12EC-ACB2-563F-AE01-0ED10F22F49C}" dt="2025-04-10T02:55:24.807" v="2"/>
        <pc:sldMasterMkLst>
          <pc:docMk/>
          <pc:sldMasterMk cId="2191848839" sldId="2147483672"/>
        </pc:sldMasterMkLst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3339514827" sldId="2147483673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3040955765" sldId="2147483674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1914831738" sldId="2147483675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95964513" sldId="2147483676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2907725151" sldId="2147483677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3030596100" sldId="2147483678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2560878502" sldId="2147483679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4088751084" sldId="2147483680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235461285" sldId="2147483681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3974374722" sldId="2147483682"/>
          </pc:sldLayoutMkLst>
        </pc:sldLayoutChg>
        <pc:sldLayoutChg chg="add del mod replId">
          <pc:chgData name="Steven Lynch" userId="S::sml023@uark.edu::4eb82861-a16b-403a-bf2a-45524853fef6" providerId="AD" clId="Web-{8D5F12EC-ACB2-563F-AE01-0ED10F22F49C}" dt="2025-04-10T02:55:24.807" v="2"/>
          <pc:sldLayoutMkLst>
            <pc:docMk/>
            <pc:sldMasterMk cId="2191848839" sldId="2147483672"/>
            <pc:sldLayoutMk cId="57474128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06CD0-ABF8-432F-A76D-713447B2BDEE}" type="datetimeFigureOut"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20302-1F27-4A05-96C3-D5EBFACDA46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EasyOCR</a:t>
            </a:r>
            <a:r>
              <a:rPr lang="en-US" dirty="0">
                <a:ea typeface="Calibri"/>
                <a:cs typeface="Calibri"/>
              </a:rPr>
              <a:t> requires that you provide it a set of languages that the image’s text will be written in. It does NOT translate between languages, it simply reads text off of images.</a:t>
            </a:r>
          </a:p>
          <a:p>
            <a:r>
              <a:rPr lang="en-US" dirty="0">
                <a:ea typeface="Calibri"/>
                <a:cs typeface="Calibri"/>
              </a:rPr>
              <a:t>CRAFT’s authors do not provide libraries for training (private Intellectual Property).</a:t>
            </a:r>
          </a:p>
          <a:p>
            <a:r>
              <a:rPr lang="en-US" dirty="0">
                <a:ea typeface="Calibri"/>
                <a:cs typeface="Calibri"/>
              </a:rPr>
              <a:t>CRAFT is designed for scene-text detection and isn’t a </a:t>
            </a:r>
            <a:r>
              <a:rPr lang="en-US" dirty="0" err="1">
                <a:ea typeface="Calibri"/>
                <a:cs typeface="Calibri"/>
              </a:rPr>
              <a:t>burdeningly</a:t>
            </a:r>
            <a:r>
              <a:rPr lang="en-US" dirty="0">
                <a:ea typeface="Calibri"/>
                <a:cs typeface="Calibri"/>
              </a:rPr>
              <a:t>-large-storage-size transformer like DETR.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EasyOCR</a:t>
            </a:r>
            <a:r>
              <a:rPr lang="en-US" dirty="0">
                <a:ea typeface="Calibri"/>
                <a:cs typeface="Calibri"/>
              </a:rPr>
              <a:t> does not use attention (nor self-attention), where each token is aware of the importance of each other token in the sequence (sentence).</a:t>
            </a:r>
          </a:p>
          <a:p>
            <a:r>
              <a:rPr lang="en-US" dirty="0" err="1">
                <a:ea typeface="Calibri"/>
                <a:cs typeface="Calibri"/>
              </a:rPr>
              <a:t>EasyOCR</a:t>
            </a:r>
            <a:r>
              <a:rPr lang="en-US" dirty="0">
                <a:ea typeface="Calibri"/>
                <a:cs typeface="Calibri"/>
              </a:rPr>
              <a:t> uses feature extraction via convolution (CNN/</a:t>
            </a:r>
            <a:r>
              <a:rPr lang="en-US" dirty="0" err="1">
                <a:ea typeface="Calibri"/>
                <a:cs typeface="Calibri"/>
              </a:rPr>
              <a:t>ResNet</a:t>
            </a:r>
            <a:r>
              <a:rPr lang="en-US" dirty="0">
                <a:ea typeface="Calibri"/>
                <a:cs typeface="Calibri"/>
              </a:rPr>
              <a:t>) combined with a sequence-based predictor (RNN) and a sequence-based loss function (CTC).</a:t>
            </a:r>
          </a:p>
          <a:p>
            <a:endParaRPr lang="en-US" dirty="0"/>
          </a:p>
          <a:p>
            <a:r>
              <a:rPr lang="en-US" dirty="0">
                <a:ea typeface="Calibri"/>
                <a:cs typeface="Calibri"/>
              </a:rPr>
              <a:t>Greedy Decoder:  Always chooses the most probable next token when creating text from the image.</a:t>
            </a:r>
          </a:p>
          <a:p>
            <a:r>
              <a:rPr lang="en-US" dirty="0">
                <a:ea typeface="Calibri"/>
                <a:cs typeface="Calibri"/>
              </a:rPr>
              <a:t>CTC = Connectionist Temporal Classification. Predicts alignment of output text, deleting empty spaces and extra/repeated characters predicted by LSTM. Temporal because columns of the singular line of text are considered 1D rather than a 2D spatial context.</a:t>
            </a:r>
          </a:p>
          <a:p>
            <a:r>
              <a:rPr lang="en-US" dirty="0">
                <a:ea typeface="Calibri"/>
                <a:cs typeface="Calibri"/>
              </a:rPr>
              <a:t>MBR = Minimum Bayes Risk Decoding (minimizes loss value via picking highest similarity in top predictions, regardless of model probabilities)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5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server is running on my computer and not my phone, but my phone took a picture and uploaded a picture to the website/server, where the picture was then processed. Lower-resolution images will be processed faster, so a </a:t>
            </a:r>
            <a:r>
              <a:rPr lang="en-US" dirty="0" err="1"/>
              <a:t>downsampling</a:t>
            </a:r>
            <a:r>
              <a:rPr lang="en-US" dirty="0"/>
              <a:t> option could possibly be implemented in the future for impatient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BLEU = </a:t>
            </a:r>
            <a:r>
              <a:rPr lang="en-US" dirty="0" err="1"/>
              <a:t>BiLingual</a:t>
            </a:r>
            <a:r>
              <a:rPr lang="en-US" dirty="0"/>
              <a:t> Evaluation Understudy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9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Quantization: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Slows inference due to extra computations needed to pack data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Reduces storage (due to pre-quantizing the weights, but sadly not the activations). Decreases the RAM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3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9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popularity of Resnet and LSTM, I will focus on CRAFT.</a:t>
            </a:r>
          </a:p>
          <a:p>
            <a:r>
              <a:rPr lang="en-US" dirty="0"/>
              <a:t>Due to time constraints, I did not write thorough explanations of CTC nor Greedy Decoders.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0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read literature and see the phrase “Curved text”, the middle row’s picture is what it means.</a:t>
            </a:r>
          </a:p>
          <a:p>
            <a:r>
              <a:rPr lang="en-US" dirty="0"/>
              <a:t>“Curved text” doesn’t mean Italics or Cursive, it means text that is not aligned to a single axis but rather along a curve that can be described by a function, such as sine or a parabola or a more complicated function. Paper alludes to polygons being used though.</a:t>
            </a:r>
          </a:p>
          <a:p>
            <a:r>
              <a:rPr lang="en-US" dirty="0"/>
              <a:t>Character spacing can be arbitrary, especially with misaligned fonts that attempt to be monospace (each character tries to take up equal space).</a:t>
            </a:r>
          </a:p>
          <a:p>
            <a:endParaRPr lang="en-US" dirty="0"/>
          </a:p>
          <a:p>
            <a:r>
              <a:rPr lang="en-US" dirty="0"/>
              <a:t>The backbone is the outdated VGG-16.</a:t>
            </a:r>
          </a:p>
          <a:p>
            <a:endParaRPr lang="en-US" dirty="0"/>
          </a:p>
          <a:p>
            <a:r>
              <a:rPr lang="en-US" dirty="0"/>
              <a:t>The (hxwx3) means that you can submit an arbitrarily-sized image.</a:t>
            </a:r>
          </a:p>
          <a:p>
            <a:r>
              <a:rPr lang="en-US" dirty="0"/>
              <a:t>Like a transformer-based recognizer such as </a:t>
            </a:r>
            <a:r>
              <a:rPr lang="en-US" dirty="0" err="1"/>
              <a:t>TrOCR</a:t>
            </a:r>
            <a:r>
              <a:rPr lang="en-US" dirty="0"/>
              <a:t>, the image will get resized in CRAFT.</a:t>
            </a:r>
          </a:p>
          <a:p>
            <a:r>
              <a:rPr lang="en-US" dirty="0"/>
              <a:t>In </a:t>
            </a:r>
            <a:r>
              <a:rPr lang="en-US" dirty="0" err="1"/>
              <a:t>TrOCR</a:t>
            </a:r>
            <a:r>
              <a:rPr lang="en-US" dirty="0"/>
              <a:t>, the image gets resized to where each dimension is a multiple of the image patch size.</a:t>
            </a:r>
          </a:p>
          <a:p>
            <a:r>
              <a:rPr lang="en-US" dirty="0"/>
              <a:t>In CRAFT, the image gets resized (preserving aspect ratio), usually to a smaller size, then the detected characters get resized (also preserving aspect ratio).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1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CRAFT is tolerant to character-scale variance (</a:t>
            </a:r>
            <a:r>
              <a:rPr lang="en-US" dirty="0" err="1"/>
              <a:t>lrg</a:t>
            </a:r>
            <a:r>
              <a:rPr lang="en-US" dirty="0"/>
              <a:t> vs small characters (different aspect ratios) in same word are still accurately detected)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GT = Ground Truth</a:t>
            </a:r>
          </a:p>
          <a:p>
            <a:endParaRPr lang="en-US" dirty="0"/>
          </a:p>
          <a:p>
            <a:r>
              <a:rPr lang="en-US" dirty="0"/>
              <a:t>Gaussian Heatmaps are more flexible than binary/discrete segmentation, perfect for multiple “correct” detections existing.</a:t>
            </a:r>
          </a:p>
          <a:p>
            <a:r>
              <a:rPr lang="en-US" dirty="0"/>
              <a:t>Gaussian Heatmaps are not directly computed on the characters, as it would be extremely computationally expensive. There is a single pre-computed heatmap that is then stretched to fill the affinity and character boxes.</a:t>
            </a:r>
          </a:p>
          <a:p>
            <a:r>
              <a:rPr lang="en-US" dirty="0"/>
              <a:t>Character “region score” determines locations of individual characters – heatmap represents probability of pixel being char’s center pixel.</a:t>
            </a:r>
          </a:p>
          <a:p>
            <a:r>
              <a:rPr lang="en-US" dirty="0"/>
              <a:t>Character “affinity score” determines chains/groups.</a:t>
            </a:r>
          </a:p>
          <a:p>
            <a:endParaRPr lang="en-US" dirty="0"/>
          </a:p>
          <a:p>
            <a:r>
              <a:rPr lang="en-US" dirty="0"/>
              <a:t>Affinity boxes are not rectangular.</a:t>
            </a:r>
          </a:p>
          <a:p>
            <a:r>
              <a:rPr lang="en-US" dirty="0"/>
              <a:t>Two triangles are generated by drawing diagonal lines to connect opposite corners of the box, with the triangles sharing the point of focus of the character.</a:t>
            </a:r>
          </a:p>
          <a:p>
            <a:r>
              <a:rPr lang="en-US" dirty="0"/>
              <a:t>Then, two centroids (centers of mass) are generated per character, one per triangle.</a:t>
            </a:r>
          </a:p>
          <a:p>
            <a:r>
              <a:rPr lang="en-US" dirty="0"/>
              <a:t>Then, the two centroids of one character are connected to the two centroids of a nearby character or two.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2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Weakly-supervised training.</a:t>
            </a:r>
          </a:p>
          <a:p>
            <a:endParaRPr lang="en-US" dirty="0"/>
          </a:p>
          <a:p>
            <a:r>
              <a:rPr lang="en-US" dirty="0"/>
              <a:t>Top Formula: E.g., produces values between 0/7 (i.e., 0, or 0%) and 7/7 (i.e., 1, or 100%).</a:t>
            </a:r>
          </a:p>
          <a:p>
            <a:r>
              <a:rPr lang="en-US" dirty="0"/>
              <a:t>If more characters are grouped together and treated as one character (e.g., “tic” instead of “t””</a:t>
            </a:r>
            <a:r>
              <a:rPr lang="en-US" dirty="0" err="1"/>
              <a:t>i</a:t>
            </a:r>
            <a:r>
              <a:rPr lang="en-US" dirty="0"/>
              <a:t>””c”, the probability (confidence) drops.</a:t>
            </a:r>
          </a:p>
          <a:p>
            <a:endParaRPr lang="en-US" dirty="0"/>
          </a:p>
          <a:p>
            <a:r>
              <a:rPr lang="en-US" dirty="0"/>
              <a:t>Middle Formula: Pixel-wise probability map for an image. Bounding “Box” can be for char region or affinity.</a:t>
            </a:r>
          </a:p>
          <a:p>
            <a:r>
              <a:rPr lang="en-US" dirty="0"/>
              <a:t>Explains how the heatmaps for the Training-Epochs image was created.</a:t>
            </a:r>
          </a:p>
          <a:p>
            <a:r>
              <a:rPr lang="en-US" dirty="0"/>
              <a:t>I wonder if “1 otherwise” was a typo and supposed to be “0 otherwise”. It’s probably designed for the 3</a:t>
            </a:r>
            <a:r>
              <a:rPr lang="en-US" baseline="30000" dirty="0"/>
              <a:t>rd</a:t>
            </a:r>
            <a:r>
              <a:rPr lang="en-US" dirty="0"/>
              <a:t> (bottom) formula such that it maximizes the total image loss when a pixel is outside </a:t>
            </a:r>
            <a:r>
              <a:rPr lang="en-US"/>
              <a:t>the bounding box (for some reason).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 Formula: The Loss function to determine how much to affect training gradients considers both the region (character location) and affinity (character chaining) scores.</a:t>
            </a:r>
          </a:p>
          <a:p>
            <a:r>
              <a:rPr lang="en-US" dirty="0"/>
              <a:t>The 2 pairs of vertical bars (pipes) means to get the Magnitude.</a:t>
            </a:r>
          </a:p>
          <a:p>
            <a:r>
              <a:rPr lang="en-US" dirty="0"/>
              <a:t>The subscript 2 combined with the 2 pairs of vertical bars means L2-Norm, which is Euclidean Distance, which is A^2+B^2=C^2 that gets turned into sqrt(A^2+B^2)=C.</a:t>
            </a:r>
          </a:p>
          <a:p>
            <a:r>
              <a:rPr lang="en-US" dirty="0"/>
              <a:t>The superscript 2 means “squared”, which serves to cancel out the square root from Euclidean Distance, likely to save computational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SynthText</a:t>
            </a:r>
            <a:r>
              <a:rPr lang="en-US" dirty="0"/>
              <a:t>: https://github.com/ankush-me/SynthText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text is out of order, and probabilities are mixed with tokens, making it very difficult to read. I didn’t implement a filter for </a:t>
            </a:r>
            <a:r>
              <a:rPr lang="en-US" dirty="0" err="1"/>
              <a:t>xy</a:t>
            </a:r>
            <a:r>
              <a:rPr lang="en-US" dirty="0"/>
              <a:t> position based ordering.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8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 high resolution image (4k by 3k), hence why the bounding boxes, which have a fixed border width of 4 pixels, appear so thin and nearly invisible.</a:t>
            </a:r>
          </a:p>
          <a:p>
            <a:r>
              <a:rPr lang="en-US" dirty="0"/>
              <a:t>It’s very hard to see in the image unless you zoom in a ton, but there is a strangely-shaped glare patch on the large “L” letter, which </a:t>
            </a:r>
            <a:r>
              <a:rPr lang="en-US" dirty="0" err="1"/>
              <a:t>EasyOCR</a:t>
            </a:r>
            <a:r>
              <a:rPr lang="en-US" dirty="0"/>
              <a:t> interprets as a separate letter.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20302-1F27-4A05-96C3-D5EBFACDA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0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4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6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6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1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9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8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41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53C-7F51-77DE-A266-07F92A9AB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Aptos Display"/>
              </a:rPr>
              <a:t>AI-Powered Smart OCR Scanner and Translation Deployed on Edge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50035-6D54-6406-1BC2-7F9A9FF21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8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A60D-8BB6-694A-AC2F-776CE00C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CRAFT Authors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B6E9-5886-A86D-E9AC-635DFB6BD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335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SynthText</a:t>
            </a:r>
            <a:r>
              <a:rPr lang="en-US" dirty="0"/>
              <a:t> (2016) - dataset of fever dreams</a:t>
            </a:r>
          </a:p>
          <a:p>
            <a:pPr lvl="1"/>
            <a:r>
              <a:rPr lang="en-US" dirty="0"/>
              <a:t>.8M pre-generated scenes, but can add more of your own</a:t>
            </a:r>
          </a:p>
          <a:p>
            <a:pPr lvl="1"/>
            <a:r>
              <a:rPr lang="en-US" dirty="0"/>
              <a:t>Used to train network base</a:t>
            </a:r>
          </a:p>
          <a:p>
            <a:pPr lvl="1"/>
            <a:r>
              <a:rPr lang="en-US" dirty="0"/>
              <a:t>Training 50k iters: ADAM </a:t>
            </a:r>
            <a:r>
              <a:rPr lang="en-US" dirty="0" err="1"/>
              <a:t>optim</a:t>
            </a:r>
            <a:r>
              <a:rPr lang="en-US" dirty="0"/>
              <a:t> + crop/rotate/color augments</a:t>
            </a:r>
          </a:p>
          <a:p>
            <a:pPr lvl="1"/>
            <a:r>
              <a:rPr lang="en-US" dirty="0"/>
              <a:t>Word Length confidence validates accuracy of generated pseudo-GTs</a:t>
            </a:r>
          </a:p>
          <a:p>
            <a:endParaRPr lang="en-US" dirty="0"/>
          </a:p>
          <a:p>
            <a:r>
              <a:rPr lang="en-US" dirty="0"/>
              <a:t>ICDAR (2013,2015,2017)</a:t>
            </a:r>
          </a:p>
          <a:p>
            <a:pPr lvl="1"/>
            <a:r>
              <a:rPr lang="en-US" dirty="0"/>
              <a:t>~8k training </a:t>
            </a:r>
            <a:r>
              <a:rPr lang="en-US" dirty="0" err="1"/>
              <a:t>imgs</a:t>
            </a:r>
            <a:r>
              <a:rPr lang="en-US" dirty="0"/>
              <a:t> total, ~10k testing </a:t>
            </a:r>
            <a:r>
              <a:rPr lang="en-US" dirty="0" err="1"/>
              <a:t>imgs</a:t>
            </a:r>
            <a:r>
              <a:rPr lang="en-US" dirty="0"/>
              <a:t> total</a:t>
            </a:r>
          </a:p>
          <a:p>
            <a:pPr lvl="1"/>
            <a:r>
              <a:rPr lang="en-US" dirty="0"/>
              <a:t>Provide quadrilaterals (for cropping annotations)</a:t>
            </a:r>
            <a:r>
              <a:rPr lang="en-US" b="1" dirty="0"/>
              <a:t> </a:t>
            </a:r>
            <a:r>
              <a:rPr lang="en-US" b="1" u="sng" dirty="0"/>
              <a:t>&amp;</a:t>
            </a:r>
            <a:r>
              <a:rPr lang="en-US" b="1" dirty="0"/>
              <a:t> </a:t>
            </a:r>
            <a:r>
              <a:rPr lang="en-US" dirty="0"/>
              <a:t>transcriptions (for calculating word length) =&gt; Used for fine-tuning training</a:t>
            </a:r>
          </a:p>
          <a:p>
            <a:pPr lvl="1"/>
            <a:r>
              <a:rPr lang="en-US" dirty="0"/>
              <a:t>Single-scale resolution, but scale differs among datasets.</a:t>
            </a:r>
          </a:p>
          <a:p>
            <a:pPr lvl="1"/>
            <a:r>
              <a:rPr lang="en-US" dirty="0"/>
              <a:t>CRAFT runs at 8.6 FPS on ICDAR-2013</a:t>
            </a:r>
          </a:p>
          <a:p>
            <a:pPr lvl="1"/>
            <a:r>
              <a:rPr lang="en-US" dirty="0"/>
              <a:t>ICDAR-2017 has 9 languages &amp; most of the samples</a:t>
            </a:r>
          </a:p>
          <a:p>
            <a:pPr lvl="1"/>
            <a:endParaRPr lang="en-US" dirty="0"/>
          </a:p>
          <a:p>
            <a:r>
              <a:rPr lang="en-US" dirty="0"/>
              <a:t>Honorable Mentions</a:t>
            </a:r>
          </a:p>
          <a:p>
            <a:pPr lvl="1"/>
            <a:r>
              <a:rPr lang="en-US" dirty="0"/>
              <a:t>MSRA-TD500, </a:t>
            </a:r>
            <a:r>
              <a:rPr lang="en-US" dirty="0" err="1"/>
              <a:t>TotalText</a:t>
            </a:r>
            <a:r>
              <a:rPr lang="en-US" dirty="0"/>
              <a:t> (in ICDAR2017), CTW-1500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6F823-E4CA-A4AD-6A53-9526E937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" t="470" b="786"/>
          <a:stretch/>
        </p:blipFill>
        <p:spPr>
          <a:xfrm>
            <a:off x="9200787" y="1011222"/>
            <a:ext cx="2790031" cy="217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24E8-5CC2-B4C6-47A8-0008E56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r>
              <a:rPr lang="en-US" dirty="0"/>
              <a:t> Results (per token)</a:t>
            </a:r>
          </a:p>
        </p:txBody>
      </p:sp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86B6856-3706-6221-0C7D-406DE57B8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1450049"/>
            <a:ext cx="3954557" cy="504282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CD543E-D673-647B-89DF-27BC7E2E6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86" y="1450048"/>
            <a:ext cx="3954557" cy="5042827"/>
          </a:xfrm>
          <a:prstGeom prst="rect">
            <a:avLst/>
          </a:prstGeom>
        </p:spPr>
      </p:pic>
      <p:pic>
        <p:nvPicPr>
          <p:cNvPr id="11" name="Content Placeholder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6427C58-5814-3287-DFB0-5CCDB4C8F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3" b="1517"/>
          <a:stretch/>
        </p:blipFill>
        <p:spPr>
          <a:xfrm>
            <a:off x="8724453" y="-3911"/>
            <a:ext cx="3467548" cy="6861911"/>
          </a:xfrm>
        </p:spPr>
      </p:pic>
    </p:spTree>
    <p:extLst>
      <p:ext uri="{BB962C8B-B14F-4D97-AF65-F5344CB8AC3E}">
        <p14:creationId xmlns:p14="http://schemas.microsoft.com/office/powerpoint/2010/main" val="230934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E522-5852-41E1-8BFA-C5898CBB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r>
              <a:rPr lang="en-US" dirty="0"/>
              <a:t> Results (paragraph)</a:t>
            </a:r>
          </a:p>
        </p:txBody>
      </p:sp>
      <p:pic>
        <p:nvPicPr>
          <p:cNvPr id="5" name="Content Placeholder 4" descr="A plastic jug with a red label&#10;&#10;AI-generated content may be incorrect.">
            <a:extLst>
              <a:ext uri="{FF2B5EF4-FFF2-40B4-BE49-F238E27FC236}">
                <a16:creationId xmlns:a16="http://schemas.microsoft.com/office/drawing/2014/main" id="{F3C97C65-F074-3A1F-6405-A1E17C68B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" y="2062294"/>
            <a:ext cx="3261607" cy="4351338"/>
          </a:xfrm>
        </p:spPr>
      </p:pic>
      <p:pic>
        <p:nvPicPr>
          <p:cNvPr id="7" name="Picture 6" descr="A plastic bag with a red label&#10;&#10;AI-generated content may be incorrect.">
            <a:extLst>
              <a:ext uri="{FF2B5EF4-FFF2-40B4-BE49-F238E27FC236}">
                <a16:creationId xmlns:a16="http://schemas.microsoft.com/office/drawing/2014/main" id="{B9761C3C-A65A-E0A6-7771-44D94099C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2018552"/>
            <a:ext cx="3629585" cy="483944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A6DA54-8EC9-C9D3-F4F0-FD8091C3D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82"/>
          <a:stretch/>
        </p:blipFill>
        <p:spPr>
          <a:xfrm>
            <a:off x="7610691" y="-1"/>
            <a:ext cx="458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0AD1-2ECB-45CC-B86F-40D25E52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r>
              <a:rPr lang="en-US" dirty="0"/>
              <a:t> Demo</a:t>
            </a:r>
          </a:p>
        </p:txBody>
      </p:sp>
      <p:pic>
        <p:nvPicPr>
          <p:cNvPr id="4" name="ScreenRecording_04-17-2025 03-54-29_1">
            <a:hlinkClick r:id="" action="ppaction://media"/>
            <a:extLst>
              <a:ext uri="{FF2B5EF4-FFF2-40B4-BE49-F238E27FC236}">
                <a16:creationId xmlns:a16="http://schemas.microsoft.com/office/drawing/2014/main" id="{2F24A381-C008-35E9-5887-2693EB486D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2706" y="222735"/>
            <a:ext cx="2806588" cy="606692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8443-D4AF-0A9B-5E6D-4AFF2CF5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297" y="883166"/>
            <a:ext cx="4415203" cy="4861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62A12-5F7C-06B6-3E80-8748ADA89271}"/>
              </a:ext>
            </a:extLst>
          </p:cNvPr>
          <p:cNvSpPr txBox="1"/>
          <p:nvPr/>
        </p:nvSpPr>
        <p:spPr>
          <a:xfrm>
            <a:off x="9177665" y="5781198"/>
            <a:ext cx="1372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35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4D1E-4FE2-9E4E-072E-4E7C3C89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MarianMT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4028-94D3-066A-CE70-AF3E471B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Pre-trained Student-Distilled/Pruned Transformer</a:t>
            </a:r>
          </a:p>
          <a:p>
            <a:r>
              <a:rPr lang="en-US" dirty="0"/>
              <a:t>Each lang pair usually &lt;50MB, but drops 3-5 BLEU % points compared to full-size model</a:t>
            </a:r>
          </a:p>
          <a:p>
            <a:r>
              <a:rPr lang="en-US" dirty="0"/>
              <a:t>CTranslate2 – Can 8-bit quantize the model &amp; provide faster inference</a:t>
            </a:r>
          </a:p>
          <a:p>
            <a:r>
              <a:rPr lang="en-US" dirty="0"/>
              <a:t>Specialized for lang translation, unlike most other translation-able models </a:t>
            </a:r>
            <a:r>
              <a:rPr lang="en-US"/>
              <a:t>such as Google’s </a:t>
            </a:r>
            <a:r>
              <a:rPr lang="en-US" dirty="0"/>
              <a:t>T5-Small</a:t>
            </a:r>
          </a:p>
          <a:p>
            <a:endParaRPr lang="en-US" dirty="0"/>
          </a:p>
          <a:p>
            <a:r>
              <a:rPr lang="en-US" dirty="0"/>
              <a:t>I do not yet have this implemented</a:t>
            </a:r>
          </a:p>
        </p:txBody>
      </p:sp>
    </p:spTree>
    <p:extLst>
      <p:ext uri="{BB962C8B-B14F-4D97-AF65-F5344CB8AC3E}">
        <p14:creationId xmlns:p14="http://schemas.microsoft.com/office/powerpoint/2010/main" val="285615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1065-A62A-3961-5FB6-8A948AB4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9FFE-EEE9-049C-40CE-D8DE8126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91" y="1449103"/>
            <a:ext cx="11403105" cy="4351338"/>
          </a:xfrm>
        </p:spPr>
        <p:txBody>
          <a:bodyPr/>
          <a:lstStyle/>
          <a:p>
            <a:r>
              <a:rPr lang="en-US" dirty="0"/>
              <a:t>1.92 GB of libraries just for Img2Txt, not including full Python exe</a:t>
            </a:r>
          </a:p>
          <a:p>
            <a:pPr lvl="1"/>
            <a:r>
              <a:rPr lang="en-US" dirty="0"/>
              <a:t>{Torch, </a:t>
            </a:r>
            <a:r>
              <a:rPr lang="en-US" dirty="0" err="1"/>
              <a:t>Torchvision</a:t>
            </a:r>
            <a:r>
              <a:rPr lang="en-US" dirty="0"/>
              <a:t>} is 1.12 GB of that 1.92 GB.</a:t>
            </a:r>
          </a:p>
          <a:p>
            <a:pPr lvl="1"/>
            <a:r>
              <a:rPr lang="en-US" dirty="0"/>
              <a:t>Potential Fixes:</a:t>
            </a:r>
          </a:p>
          <a:p>
            <a:pPr lvl="2"/>
            <a:r>
              <a:rPr lang="en-US" dirty="0"/>
              <a:t>Dynamic Quantization: slow &amp; less accurate, but lowers RAM &amp; storage </a:t>
            </a:r>
            <a:r>
              <a:rPr lang="en-US" dirty="0" err="1"/>
              <a:t>reqs</a:t>
            </a:r>
            <a:endParaRPr lang="en-US" dirty="0"/>
          </a:p>
          <a:p>
            <a:pPr lvl="2"/>
            <a:r>
              <a:rPr lang="en-US" dirty="0"/>
              <a:t>Quantization-Aware Training not really an option due to CRAFT</a:t>
            </a:r>
          </a:p>
          <a:p>
            <a:r>
              <a:rPr lang="en-US" dirty="0"/>
              <a:t>CRAFT doesn’t detect individual Arabic, Bangla characters well due to cursive connectedness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2D21D-771D-8F8E-AF46-7DB93647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87" y="4529672"/>
            <a:ext cx="2829266" cy="221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FCF2A-F7D7-A817-FFB2-2344AFC6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9" y="4583576"/>
            <a:ext cx="6506483" cy="121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DEC23B-FB86-33DD-33AE-E1635617A225}"/>
              </a:ext>
            </a:extLst>
          </p:cNvPr>
          <p:cNvSpPr txBox="1"/>
          <p:nvPr/>
        </p:nvSpPr>
        <p:spPr>
          <a:xfrm>
            <a:off x="-21516" y="5913431"/>
            <a:ext cx="8068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Img</a:t>
            </a:r>
            <a:r>
              <a:rPr lang="en-US" sz="1400" dirty="0"/>
              <a:t> </a:t>
            </a:r>
            <a:r>
              <a:rPr lang="en-US" sz="1400" dirty="0" err="1"/>
              <a:t>Srcs</a:t>
            </a:r>
            <a:r>
              <a:rPr lang="en-US" sz="1400" dirty="0"/>
              <a:t>:</a:t>
            </a:r>
          </a:p>
          <a:p>
            <a:r>
              <a:rPr lang="en-US" sz="1400" dirty="0"/>
              <a:t>https://www.vecteezy.com/vector-art/10509793-assalamualaikum-in-beautiful-arabic-calligraphy-text-translate-peace-be-upon-you</a:t>
            </a:r>
          </a:p>
          <a:p>
            <a:r>
              <a:rPr lang="en-US" sz="1400" dirty="0"/>
              <a:t>http://hd-picture24.blogspot.ae/2012/09/excellent-bangla-text-image.html</a:t>
            </a:r>
          </a:p>
        </p:txBody>
      </p:sp>
    </p:spTree>
    <p:extLst>
      <p:ext uri="{BB962C8B-B14F-4D97-AF65-F5344CB8AC3E}">
        <p14:creationId xmlns:p14="http://schemas.microsoft.com/office/powerpoint/2010/main" val="83710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CD8A-EBAD-A90A-9B9C-EB5C8F8E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5711-F946-D03C-9043-22DC71FE2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Language Translation to at least one more language</a:t>
            </a:r>
          </a:p>
          <a:p>
            <a:r>
              <a:rPr lang="en-US" dirty="0"/>
              <a:t>Memory Profiling to determine RAM usage</a:t>
            </a:r>
          </a:p>
          <a:p>
            <a:r>
              <a:rPr lang="en-US" dirty="0"/>
              <a:t>Implement Evaluation metrics</a:t>
            </a:r>
          </a:p>
          <a:p>
            <a:r>
              <a:rPr lang="en-US" dirty="0"/>
              <a:t>Learn Swift and Objective-C, then upload code to Apple 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0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16A7-C41C-E358-A1B8-9943B41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&amp; Language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7FC0-9889-CACA-2567-E4CB2F95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Fast text detection, recognition, translation on mobile devices and embedded AI platforms</a:t>
            </a:r>
          </a:p>
        </p:txBody>
      </p:sp>
      <p:pic>
        <p:nvPicPr>
          <p:cNvPr id="9" name="Picture 8" descr="A blue and yellow street signs&#10;&#10;AI-generated content may be incorrect.">
            <a:extLst>
              <a:ext uri="{FF2B5EF4-FFF2-40B4-BE49-F238E27FC236}">
                <a16:creationId xmlns:a16="http://schemas.microsoft.com/office/drawing/2014/main" id="{C8BFCE10-4051-7CFD-B140-DC899B84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8" y="3033713"/>
            <a:ext cx="3308985" cy="3137535"/>
          </a:xfrm>
          <a:prstGeom prst="rect">
            <a:avLst/>
          </a:prstGeom>
        </p:spPr>
      </p:pic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A7A2894-91B9-6B82-ED49-8EB40C62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90" y="4122420"/>
            <a:ext cx="2510790" cy="10363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0C1EEB-73BA-D370-041E-B81D154D5302}"/>
              </a:ext>
            </a:extLst>
          </p:cNvPr>
          <p:cNvSpPr/>
          <p:nvPr/>
        </p:nvSpPr>
        <p:spPr>
          <a:xfrm>
            <a:off x="3916184" y="4429635"/>
            <a:ext cx="1310640" cy="39710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C1363-37E0-148C-78B9-4073642BC213}"/>
              </a:ext>
            </a:extLst>
          </p:cNvPr>
          <p:cNvSpPr txBox="1"/>
          <p:nvPr/>
        </p:nvSpPr>
        <p:spPr>
          <a:xfrm>
            <a:off x="3810000" y="3401207"/>
            <a:ext cx="13106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Detect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Recognize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EasyOCR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70D0A-F802-5E38-DDAE-F5B3F7C0A1BF}"/>
              </a:ext>
            </a:extLst>
          </p:cNvPr>
          <p:cNvSpPr txBox="1"/>
          <p:nvPr/>
        </p:nvSpPr>
        <p:spPr>
          <a:xfrm>
            <a:off x="7739451" y="3952598"/>
            <a:ext cx="1310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Translate</a:t>
            </a:r>
          </a:p>
          <a:p>
            <a:pPr algn="l"/>
            <a:r>
              <a:rPr lang="en-US" dirty="0"/>
              <a:t>(</a:t>
            </a:r>
            <a:r>
              <a:rPr lang="en-US" dirty="0" err="1"/>
              <a:t>MarianMT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E05E9-7CCC-6D29-97B5-8492D3BA56A1}"/>
              </a:ext>
            </a:extLst>
          </p:cNvPr>
          <p:cNvSpPr/>
          <p:nvPr/>
        </p:nvSpPr>
        <p:spPr>
          <a:xfrm>
            <a:off x="9212457" y="4097639"/>
            <a:ext cx="2667370" cy="1061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'50 40',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'BASRURKAR MARKET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   BASRURKAR MARKET',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'SPEED LIMIT'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A89AC-9945-BE1A-859C-FBE5CFD0749E}"/>
              </a:ext>
            </a:extLst>
          </p:cNvPr>
          <p:cNvSpPr txBox="1"/>
          <p:nvPr/>
        </p:nvSpPr>
        <p:spPr>
          <a:xfrm>
            <a:off x="0" y="6553200"/>
            <a:ext cx="49911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Img1&amp;2 </a:t>
            </a:r>
            <a:r>
              <a:rPr lang="en-US" sz="1400" dirty="0" err="1"/>
              <a:t>src</a:t>
            </a:r>
            <a:r>
              <a:rPr lang="en-US" sz="1400" dirty="0"/>
              <a:t>: </a:t>
            </a:r>
            <a:r>
              <a:rPr lang="en-US" sz="1400" dirty="0" err="1"/>
              <a:t>EasyOCR</a:t>
            </a:r>
            <a:r>
              <a:rPr lang="en-US" sz="1400" dirty="0"/>
              <a:t> - </a:t>
            </a:r>
            <a:r>
              <a:rPr lang="en-US" sz="1400" dirty="0">
                <a:ea typeface="+mn-lt"/>
                <a:cs typeface="+mn-lt"/>
              </a:rPr>
              <a:t>https://github.com/JaidedAI/EasyOCR</a:t>
            </a:r>
            <a:endParaRPr lang="en-US" sz="1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E65153-01E2-F969-E932-D9E93041AFF0}"/>
              </a:ext>
            </a:extLst>
          </p:cNvPr>
          <p:cNvSpPr/>
          <p:nvPr/>
        </p:nvSpPr>
        <p:spPr>
          <a:xfrm>
            <a:off x="7825305" y="4429634"/>
            <a:ext cx="1310640" cy="39710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3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EDBB-C980-B7E8-2C80-02F88E11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CA265-AE9D-E300-642D-227D179E0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Could be paired with automated environment scanners (or guide dogs) and text-to-voice readers to help blind people traverse cities</a:t>
            </a:r>
          </a:p>
          <a:p>
            <a:r>
              <a:rPr lang="en-US" dirty="0"/>
              <a:t>Language-naïve foreigners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Traversing cities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Teachers reading student handwriting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Scanning receipts</a:t>
            </a:r>
          </a:p>
          <a:p>
            <a:r>
              <a:rPr lang="en-US" dirty="0"/>
              <a:t>Shopping on online sites or street markets where copy-paste or translation isn't provided by default</a:t>
            </a:r>
          </a:p>
          <a:p>
            <a:r>
              <a:rPr lang="en-US" dirty="0"/>
              <a:t>Reading PDFs or old manuscripts written in foreign (but not rare) languages</a:t>
            </a:r>
          </a:p>
        </p:txBody>
      </p:sp>
    </p:spTree>
    <p:extLst>
      <p:ext uri="{BB962C8B-B14F-4D97-AF65-F5344CB8AC3E}">
        <p14:creationId xmlns:p14="http://schemas.microsoft.com/office/powerpoint/2010/main" val="257849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5BA-8FC9-1E30-CED6-B7D0F6BA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r>
              <a:rPr lang="en-US" dirty="0"/>
              <a:t> Model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26013-1E10-BD5C-A9C0-B2687133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760" y="1716533"/>
            <a:ext cx="10520478" cy="28906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4FA95-743B-DA3D-1DE6-39F2978BDAAC}"/>
              </a:ext>
            </a:extLst>
          </p:cNvPr>
          <p:cNvSpPr txBox="1"/>
          <p:nvPr/>
        </p:nvSpPr>
        <p:spPr>
          <a:xfrm>
            <a:off x="3391075" y="2010232"/>
            <a:ext cx="12563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9419B-8DE3-8331-8F6A-5954820D05DE}"/>
              </a:ext>
            </a:extLst>
          </p:cNvPr>
          <p:cNvSpPr txBox="1"/>
          <p:nvPr/>
        </p:nvSpPr>
        <p:spPr>
          <a:xfrm>
            <a:off x="6164480" y="2010232"/>
            <a:ext cx="1922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CNN+RNN+Loss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17BFB-EFF9-69E8-8137-45B786BBCFE3}"/>
              </a:ext>
            </a:extLst>
          </p:cNvPr>
          <p:cNvSpPr txBox="1"/>
          <p:nvPr/>
        </p:nvSpPr>
        <p:spPr>
          <a:xfrm>
            <a:off x="0" y="6553200"/>
            <a:ext cx="46024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Img</a:t>
            </a:r>
            <a:r>
              <a:rPr lang="en-US" sz="1400" dirty="0"/>
              <a:t> </a:t>
            </a:r>
            <a:r>
              <a:rPr lang="en-US" sz="1400" err="1"/>
              <a:t>src</a:t>
            </a:r>
            <a:r>
              <a:rPr lang="en-US" sz="1400" dirty="0"/>
              <a:t>: </a:t>
            </a:r>
            <a:r>
              <a:rPr lang="en-US" sz="1400" err="1"/>
              <a:t>EasyOCR</a:t>
            </a:r>
            <a:r>
              <a:rPr lang="en-US" sz="1400" dirty="0"/>
              <a:t> - </a:t>
            </a:r>
            <a:r>
              <a:rPr lang="en-US" sz="1400" dirty="0">
                <a:ea typeface="+mn-lt"/>
                <a:cs typeface="+mn-lt"/>
              </a:rPr>
              <a:t>https://github.com/JaidedAI/EasyOCR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EE0BE-EF6E-7659-077A-CBAB28B4F12E}"/>
              </a:ext>
            </a:extLst>
          </p:cNvPr>
          <p:cNvSpPr txBox="1"/>
          <p:nvPr/>
        </p:nvSpPr>
        <p:spPr>
          <a:xfrm>
            <a:off x="837513" y="4606324"/>
            <a:ext cx="51211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Possible replacements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CRAFT =&gt; DETR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/>
              <a:t>CRAFT evaluates scene to identify bounding boxes containing text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Greedy Decoder (fast)  =&gt;  Beam Search (highest prob)  or  MBR (human-accurate)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BACDD-7D37-1662-E5EB-A68744C05681}"/>
              </a:ext>
            </a:extLst>
          </p:cNvPr>
          <p:cNvSpPr txBox="1"/>
          <p:nvPr/>
        </p:nvSpPr>
        <p:spPr>
          <a:xfrm>
            <a:off x="793101" y="2052734"/>
            <a:ext cx="800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62973-33EA-C7CA-BE45-F7F593802332}"/>
              </a:ext>
            </a:extLst>
          </p:cNvPr>
          <p:cNvSpPr/>
          <p:nvPr/>
        </p:nvSpPr>
        <p:spPr>
          <a:xfrm>
            <a:off x="11328918" y="1718387"/>
            <a:ext cx="287693" cy="2884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64A9B-36F0-3F0C-5B3A-C1E47168C724}"/>
              </a:ext>
            </a:extLst>
          </p:cNvPr>
          <p:cNvSpPr txBox="1"/>
          <p:nvPr/>
        </p:nvSpPr>
        <p:spPr>
          <a:xfrm>
            <a:off x="10366219" y="1912775"/>
            <a:ext cx="12207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Text From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9AC7-54EC-F28B-B9BE-8405AFDFBC27}"/>
              </a:ext>
            </a:extLst>
          </p:cNvPr>
          <p:cNvSpPr txBox="1"/>
          <p:nvPr/>
        </p:nvSpPr>
        <p:spPr>
          <a:xfrm>
            <a:off x="6096000" y="4606324"/>
            <a:ext cx="57527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Recognition:</a:t>
            </a:r>
          </a:p>
          <a:p>
            <a:r>
              <a:rPr lang="en-US" dirty="0"/>
              <a:t>   Resnet    =&gt; Extract </a:t>
            </a:r>
            <a:r>
              <a:rPr lang="en-US" dirty="0" err="1"/>
              <a:t>Img</a:t>
            </a:r>
            <a:r>
              <a:rPr lang="en-US" dirty="0"/>
              <a:t> Features</a:t>
            </a:r>
          </a:p>
          <a:p>
            <a:r>
              <a:rPr lang="en-US" dirty="0"/>
              <a:t>   LSTM        =&gt; Predict Text Features Token By Token</a:t>
            </a:r>
          </a:p>
          <a:p>
            <a:r>
              <a:rPr lang="en-US" dirty="0"/>
              <a:t>   CTC          =&gt; Form Ordered Sequences From Characters</a:t>
            </a:r>
          </a:p>
          <a:p>
            <a:r>
              <a:rPr lang="en-US" dirty="0"/>
              <a:t>   Decoder =&gt; Pick Best Predicted Sequence</a:t>
            </a:r>
          </a:p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47B5-D1EB-1B43-5260-362250A840D1}"/>
              </a:ext>
            </a:extLst>
          </p:cNvPr>
          <p:cNvSpPr txBox="1"/>
          <p:nvPr/>
        </p:nvSpPr>
        <p:spPr>
          <a:xfrm>
            <a:off x="6360457" y="1321356"/>
            <a:ext cx="277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|--------Recognition--------|</a:t>
            </a:r>
          </a:p>
        </p:txBody>
      </p:sp>
    </p:spTree>
    <p:extLst>
      <p:ext uri="{BB962C8B-B14F-4D97-AF65-F5344CB8AC3E}">
        <p14:creationId xmlns:p14="http://schemas.microsoft.com/office/powerpoint/2010/main" val="383055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EB01-398D-1F1E-1698-A6D08C27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54A52-6E63-5F7A-E83C-36241F4A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endParaRPr lang="en-US" dirty="0"/>
          </a:p>
          <a:p>
            <a:pPr lvl="1"/>
            <a:r>
              <a:rPr lang="en-US" dirty="0"/>
              <a:t>CRAFT (Text Detection)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, Bidirectional LSTM, CTC (Text Recognition)</a:t>
            </a:r>
          </a:p>
          <a:p>
            <a:r>
              <a:rPr lang="en-US" dirty="0" err="1"/>
              <a:t>MarianMT</a:t>
            </a:r>
            <a:r>
              <a:rPr lang="en-US" dirty="0"/>
              <a:t> (Lang2Lang Translation)</a:t>
            </a:r>
          </a:p>
        </p:txBody>
      </p:sp>
    </p:spTree>
    <p:extLst>
      <p:ext uri="{BB962C8B-B14F-4D97-AF65-F5344CB8AC3E}">
        <p14:creationId xmlns:p14="http://schemas.microsoft.com/office/powerpoint/2010/main" val="412685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5293-863E-7E80-6DFB-6C7CFB2C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284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Papers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289171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689B-7F84-CD28-542C-77FA4C33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CRAFT</a:t>
            </a:r>
            <a:br>
              <a:rPr lang="en-US" dirty="0"/>
            </a:br>
            <a:r>
              <a:rPr lang="en-US" dirty="0"/>
              <a:t>Character-Region Awareness For Text Detection</a:t>
            </a:r>
          </a:p>
        </p:txBody>
      </p:sp>
      <p:pic>
        <p:nvPicPr>
          <p:cNvPr id="4" name="Content Placeholder 3" descr="A collage of several signs&#10;&#10;AI-generated content may be incorrect.">
            <a:extLst>
              <a:ext uri="{FF2B5EF4-FFF2-40B4-BE49-F238E27FC236}">
                <a16:creationId xmlns:a16="http://schemas.microsoft.com/office/drawing/2014/main" id="{0760ADBE-9ED5-8415-1E66-DCB7D5A78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8821" y="1504988"/>
            <a:ext cx="7205861" cy="46777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F7DBB-2704-673D-9B97-2AD83161D4FB}"/>
              </a:ext>
            </a:extLst>
          </p:cNvPr>
          <p:cNvSpPr txBox="1"/>
          <p:nvPr/>
        </p:nvSpPr>
        <p:spPr>
          <a:xfrm>
            <a:off x="0" y="6433073"/>
            <a:ext cx="59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:   CRAFT paper - https://arxiv.org/pdf/1904.01941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AC47-C18E-F7F2-6476-536CBAC7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18" y="1598227"/>
            <a:ext cx="4346796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4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22CE-5A3C-E469-B71B-0DAB5D21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461"/>
          </a:xfrm>
        </p:spPr>
        <p:txBody>
          <a:bodyPr/>
          <a:lstStyle/>
          <a:p>
            <a:pPr algn="ctr"/>
            <a:r>
              <a:rPr lang="en-US" dirty="0"/>
              <a:t>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D1F1-D391-0578-82F0-A8F13E95F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45" y="1290918"/>
            <a:ext cx="11250564" cy="4886045"/>
          </a:xfrm>
        </p:spPr>
        <p:txBody>
          <a:bodyPr>
            <a:normAutofit/>
          </a:bodyPr>
          <a:lstStyle/>
          <a:p>
            <a:r>
              <a:rPr lang="en-US" sz="2400" u="sng" dirty="0"/>
              <a:t>Region score</a:t>
            </a:r>
            <a:r>
              <a:rPr lang="en-US" sz="2400" dirty="0"/>
              <a:t> – location of each char’s center.   </a:t>
            </a:r>
            <a:r>
              <a:rPr lang="en-US" sz="2400" u="sng" dirty="0"/>
              <a:t>Affinity score</a:t>
            </a:r>
            <a:r>
              <a:rPr lang="en-US" sz="2400" dirty="0"/>
              <a:t> – chains/strings.</a:t>
            </a:r>
          </a:p>
          <a:p>
            <a:r>
              <a:rPr lang="en-US" sz="2400" dirty="0"/>
              <a:t>Heatmap, not binary segmentation – multiple correct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6F3D0-700F-4BF6-CF8A-6CB32B53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5" y="2344837"/>
            <a:ext cx="11250564" cy="3713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0FFD0-EEBA-4D9A-A7EB-21AD28B24144}"/>
              </a:ext>
            </a:extLst>
          </p:cNvPr>
          <p:cNvSpPr txBox="1"/>
          <p:nvPr/>
        </p:nvSpPr>
        <p:spPr>
          <a:xfrm>
            <a:off x="0" y="6433073"/>
            <a:ext cx="59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:   CRAFT paper - https://arxiv.org/pdf/1904.01941</a:t>
            </a:r>
          </a:p>
        </p:txBody>
      </p:sp>
    </p:spTree>
    <p:extLst>
      <p:ext uri="{BB962C8B-B14F-4D97-AF65-F5344CB8AC3E}">
        <p14:creationId xmlns:p14="http://schemas.microsoft.com/office/powerpoint/2010/main" val="251845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9EF0-C533-60F0-78DF-F7381C90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CRAFT –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52F9D-66CE-75BE-9D54-0659726B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67" y="3948988"/>
            <a:ext cx="5878173" cy="2618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79952-E902-D27F-E09C-C6C1BCF4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1" y="1491845"/>
            <a:ext cx="4110480" cy="684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DA9E0-0E53-4A67-2506-D0E793011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28" y="2416608"/>
            <a:ext cx="2615785" cy="70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DBED6-A18C-98A4-513A-3E869F10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81" y="4208039"/>
            <a:ext cx="4262653" cy="58987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2D63B6-02F1-FE04-7DEE-03F54CC65E8F}"/>
              </a:ext>
            </a:extLst>
          </p:cNvPr>
          <p:cNvSpPr/>
          <p:nvPr/>
        </p:nvSpPr>
        <p:spPr>
          <a:xfrm>
            <a:off x="4329219" y="1739562"/>
            <a:ext cx="296650" cy="22908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A05D36-9337-E558-9644-DB75DEA5E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111" y="2490574"/>
            <a:ext cx="5430008" cy="552527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4E018C-41E0-6CB3-A0EC-5EEABA1902E1}"/>
              </a:ext>
            </a:extLst>
          </p:cNvPr>
          <p:cNvSpPr/>
          <p:nvPr/>
        </p:nvSpPr>
        <p:spPr>
          <a:xfrm>
            <a:off x="3624901" y="2603351"/>
            <a:ext cx="936341" cy="32997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CE13AB-1F0D-6FF5-3908-8C684DC24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292" y="3351576"/>
            <a:ext cx="9459645" cy="438211"/>
          </a:xfrm>
          <a:prstGeom prst="rect">
            <a:avLst/>
          </a:prstGeom>
        </p:spPr>
      </p:pic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3EAAC445-AFDD-31EB-E2E0-452356216B01}"/>
              </a:ext>
            </a:extLst>
          </p:cNvPr>
          <p:cNvSpPr/>
          <p:nvPr/>
        </p:nvSpPr>
        <p:spPr>
          <a:xfrm rot="5400000" flipH="1">
            <a:off x="1885182" y="3498670"/>
            <a:ext cx="878896" cy="518325"/>
          </a:xfrm>
          <a:prstGeom prst="bentUpArrow">
            <a:avLst>
              <a:gd name="adj1" fmla="val 29138"/>
              <a:gd name="adj2" fmla="val 50000"/>
              <a:gd name="adj3" fmla="val 30712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E0EB2-00D6-AD75-944C-E36B469EF1FD}"/>
              </a:ext>
            </a:extLst>
          </p:cNvPr>
          <p:cNvSpPr txBox="1"/>
          <p:nvPr/>
        </p:nvSpPr>
        <p:spPr>
          <a:xfrm>
            <a:off x="0" y="6433073"/>
            <a:ext cx="59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:   CRAFT paper - https://arxiv.org/pdf/1904.01941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78A1B-BB6E-C368-4742-538D4771FA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790" y="1499904"/>
            <a:ext cx="754566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9c742c4-e61c-4fa5-be89-a3cb566a80d1}" enabled="0" method="" siteId="{79c742c4-e61c-4fa5-be89-a3cb566a80d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1736</Words>
  <Application>Microsoft Office PowerPoint</Application>
  <PresentationFormat>Widescreen</PresentationFormat>
  <Paragraphs>163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Wingdings</vt:lpstr>
      <vt:lpstr>Office Theme</vt:lpstr>
      <vt:lpstr>AI-Powered Smart OCR Scanner and Translation Deployed on Edge Devices</vt:lpstr>
      <vt:lpstr>OCR &amp; Language Translation</vt:lpstr>
      <vt:lpstr>Importance</vt:lpstr>
      <vt:lpstr>EasyOCR Model Structure</vt:lpstr>
      <vt:lpstr>Overall Process</vt:lpstr>
      <vt:lpstr>Papers</vt:lpstr>
      <vt:lpstr>CRAFT Character-Region Awareness For Text Detection</vt:lpstr>
      <vt:lpstr>CRAFT</vt:lpstr>
      <vt:lpstr>CRAFT – Training</vt:lpstr>
      <vt:lpstr>Datasets CRAFT Authors Used</vt:lpstr>
      <vt:lpstr>EasyOCR Results (per token)</vt:lpstr>
      <vt:lpstr>EasyOCR Results (paragraph)</vt:lpstr>
      <vt:lpstr>EasyOCR Demo</vt:lpstr>
      <vt:lpstr>MarianMT</vt:lpstr>
      <vt:lpstr>Issues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Lynch</dc:creator>
  <cp:lastModifiedBy>Steven Lynch</cp:lastModifiedBy>
  <cp:revision>400</cp:revision>
  <dcterms:created xsi:type="dcterms:W3CDTF">2025-04-08T19:41:30Z</dcterms:created>
  <dcterms:modified xsi:type="dcterms:W3CDTF">2025-04-20T07:19:22Z</dcterms:modified>
</cp:coreProperties>
</file>